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0066cc"/>
            </a:gs>
            <a:gs pos="100000">
              <a:srgbClr val="002f5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380880" y="0"/>
            <a:ext cx="1447920" cy="6856560"/>
          </a:xfrm>
          <a:prstGeom prst="rect">
            <a:avLst/>
          </a:prstGeom>
          <a:gradFill rotWithShape="0">
            <a:gsLst>
              <a:gs pos="0">
                <a:srgbClr val="0066cc">
                  <a:alpha val="50196"/>
                </a:srgbClr>
              </a:gs>
              <a:gs pos="100000">
                <a:srgbClr val="003e7d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52280" y="1752480"/>
            <a:ext cx="4724640" cy="152640"/>
          </a:xfrm>
          <a:prstGeom prst="rect">
            <a:avLst/>
          </a:prstGeom>
          <a:solidFill>
            <a:srgbClr val="00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85800" y="6629400"/>
            <a:ext cx="3505320" cy="227160"/>
          </a:xfrm>
          <a:prstGeom prst="rect">
            <a:avLst/>
          </a:prstGeom>
          <a:gradFill rotWithShape="0">
            <a:gsLst>
              <a:gs pos="0">
                <a:srgbClr val="751700"/>
              </a:gs>
              <a:gs pos="50000">
                <a:srgbClr val="ff3300"/>
              </a:gs>
              <a:gs pos="100000">
                <a:srgbClr val="7517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62120" y="762120"/>
            <a:ext cx="8380440" cy="761760"/>
          </a:xfrm>
          <a:prstGeom prst="rect">
            <a:avLst/>
          </a:prstGeom>
          <a:gradFill rotWithShape="0">
            <a:gsLst>
              <a:gs pos="0">
                <a:srgbClr val="000f1f"/>
              </a:gs>
              <a:gs pos="100000">
                <a:srgbClr val="0066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ff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ff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dt" idx="1"/>
          </p:nvPr>
        </p:nvSpPr>
        <p:spPr>
          <a:xfrm>
            <a:off x="6858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ftr" idx="2"/>
          </p:nvPr>
        </p:nvSpPr>
        <p:spPr>
          <a:xfrm>
            <a:off x="3124080" y="61722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3"/>
          </p:nvPr>
        </p:nvSpPr>
        <p:spPr>
          <a:xfrm>
            <a:off x="65530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2BDD655-9D9B-41BB-B6A5-57D5A3EA2900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gradFill rotWithShape="0">
          <a:gsLst>
            <a:gs pos="0">
              <a:srgbClr val="002f5e"/>
            </a:gs>
            <a:gs pos="50000">
              <a:srgbClr val="0066cc"/>
            </a:gs>
            <a:gs pos="100000">
              <a:srgbClr val="002f5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380880" y="0"/>
            <a:ext cx="1447920" cy="6856560"/>
          </a:xfrm>
          <a:prstGeom prst="rect">
            <a:avLst/>
          </a:prstGeom>
          <a:gradFill rotWithShape="0">
            <a:gsLst>
              <a:gs pos="0">
                <a:srgbClr val="003e7d"/>
              </a:gs>
              <a:gs pos="50000">
                <a:srgbClr val="0066cc">
                  <a:alpha val="50196"/>
                </a:srgbClr>
              </a:gs>
              <a:gs pos="100000">
                <a:srgbClr val="003e7d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85800" y="2438280"/>
            <a:ext cx="8456760" cy="762120"/>
          </a:xfrm>
          <a:prstGeom prst="rect">
            <a:avLst/>
          </a:prstGeom>
          <a:gradFill rotWithShape="0">
            <a:gsLst>
              <a:gs pos="0">
                <a:srgbClr val="000f1f"/>
              </a:gs>
              <a:gs pos="100000">
                <a:srgbClr val="0066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dt" idx="4"/>
          </p:nvPr>
        </p:nvSpPr>
        <p:spPr>
          <a:xfrm>
            <a:off x="6858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ftr" idx="5"/>
          </p:nvPr>
        </p:nvSpPr>
        <p:spPr>
          <a:xfrm>
            <a:off x="3124080" y="61722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sldNum" idx="6"/>
          </p:nvPr>
        </p:nvSpPr>
        <p:spPr>
          <a:xfrm>
            <a:off x="65530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95E6FCD-D1D3-496A-8911-B54C4C119750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0" y="3505320"/>
            <a:ext cx="4724280" cy="152280"/>
          </a:xfrm>
          <a:prstGeom prst="rect">
            <a:avLst/>
          </a:prstGeom>
          <a:solidFill>
            <a:srgbClr val="00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00ffcc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00ffcc"/>
              </a:buClr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2f5e"/>
            </a:gs>
            <a:gs pos="50000">
              <a:srgbClr val="0066cc"/>
            </a:gs>
            <a:gs pos="100000">
              <a:srgbClr val="002f5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Project Overview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2057400" y="41148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Project Management Focus Group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Enron Net Works – AD&amp;S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Rich Hall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66cc"/>
            </a:gs>
            <a:gs pos="100000">
              <a:srgbClr val="002f5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76320" y="1523880"/>
            <a:ext cx="8991360" cy="4826160"/>
          </a:xfrm>
          <a:prstGeom prst="rect">
            <a:avLst/>
          </a:prstGeom>
          <a:solidFill>
            <a:srgbClr val="969696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715000" y="1994040"/>
            <a:ext cx="152280" cy="4341600"/>
          </a:xfrm>
          <a:prstGeom prst="rect">
            <a:avLst/>
          </a:prstGeom>
          <a:gradFill rotWithShape="0">
            <a:gsLst>
              <a:gs pos="0">
                <a:srgbClr val="751700"/>
              </a:gs>
              <a:gs pos="100000">
                <a:srgbClr val="ff3300"/>
              </a:gs>
            </a:gsLst>
            <a:lin ang="10800000"/>
          </a:gra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048120" y="1994040"/>
            <a:ext cx="152280" cy="4341600"/>
          </a:xfrm>
          <a:prstGeom prst="rect">
            <a:avLst/>
          </a:prstGeom>
          <a:gradFill rotWithShape="0">
            <a:gsLst>
              <a:gs pos="0">
                <a:srgbClr val="751700"/>
              </a:gs>
              <a:gs pos="100000">
                <a:srgbClr val="ff3300"/>
              </a:gs>
            </a:gsLst>
            <a:lin ang="10800000"/>
          </a:gra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25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sng">
                <a:solidFill>
                  <a:srgbClr val="cbcbcb"/>
                </a:solidFill>
                <a:effectLst/>
                <a:uFillTx/>
                <a:latin typeface="Times New Roman"/>
              </a:rPr>
              <a:t>Schedule of Events 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03760" y="2577960"/>
            <a:ext cx="9748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Application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00880" y="3111480"/>
            <a:ext cx="954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54160" y="5207040"/>
            <a:ext cx="996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Online Status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Reporting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3" name=""/>
          <p:cNvGrpSpPr/>
          <p:nvPr/>
        </p:nvGrpSpPr>
        <p:grpSpPr>
          <a:xfrm>
            <a:off x="2514600" y="2590920"/>
            <a:ext cx="884160" cy="838080"/>
            <a:chOff x="2514600" y="2590920"/>
            <a:chExt cx="884160" cy="838080"/>
          </a:xfrm>
        </p:grpSpPr>
        <p:sp>
          <p:nvSpPr>
            <p:cNvPr id="44" name=""/>
            <p:cNvSpPr/>
            <p:nvPr/>
          </p:nvSpPr>
          <p:spPr>
            <a:xfrm>
              <a:off x="2514600" y="2590920"/>
              <a:ext cx="884160" cy="838080"/>
            </a:xfrm>
            <a:custGeom>
              <a:avLst/>
              <a:gdLst>
                <a:gd name="textAreaLeft" fmla="*/ 0 w 884160"/>
                <a:gd name="textAreaRight" fmla="*/ 884520 w 884160"/>
                <a:gd name="textAreaTop" fmla="*/ 0 h 838080"/>
                <a:gd name="textAreaBottom" fmla="*/ 838440 h 83808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c0c0df"/>
                </a:gs>
                <a:gs pos="100000">
                  <a:srgbClr val="000080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2602080" y="2728080"/>
              <a:ext cx="72900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Sponsor </a:t>
              </a:r>
              <a:endPara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Approval</a:t>
              </a:r>
              <a:endPara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6" name=""/>
          <p:cNvGrpSpPr/>
          <p:nvPr/>
        </p:nvGrpSpPr>
        <p:grpSpPr>
          <a:xfrm>
            <a:off x="3505320" y="2590920"/>
            <a:ext cx="952560" cy="838080"/>
            <a:chOff x="3505320" y="2590920"/>
            <a:chExt cx="952560" cy="838080"/>
          </a:xfrm>
        </p:grpSpPr>
        <p:sp>
          <p:nvSpPr>
            <p:cNvPr id="47" name=""/>
            <p:cNvSpPr/>
            <p:nvPr/>
          </p:nvSpPr>
          <p:spPr>
            <a:xfrm>
              <a:off x="3505320" y="2590920"/>
              <a:ext cx="952560" cy="838080"/>
            </a:xfrm>
            <a:custGeom>
              <a:avLst/>
              <a:gdLst>
                <a:gd name="textAreaLeft" fmla="*/ 0 w 952560"/>
                <a:gd name="textAreaRight" fmla="*/ 952920 w 952560"/>
                <a:gd name="textAreaTop" fmla="*/ 0 h 838080"/>
                <a:gd name="textAreaBottom" fmla="*/ 838440 h 83808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c0c0df"/>
                </a:gs>
                <a:gs pos="100000">
                  <a:srgbClr val="000080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3569040" y="2774160"/>
              <a:ext cx="75708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Scale </a:t>
              </a:r>
              <a:endPara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Roadmap</a:t>
              </a:r>
              <a:endPara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" name=""/>
          <p:cNvGrpSpPr/>
          <p:nvPr/>
        </p:nvGrpSpPr>
        <p:grpSpPr>
          <a:xfrm>
            <a:off x="4495680" y="2590920"/>
            <a:ext cx="912960" cy="838080"/>
            <a:chOff x="4495680" y="2590920"/>
            <a:chExt cx="912960" cy="838080"/>
          </a:xfrm>
        </p:grpSpPr>
        <p:sp>
          <p:nvSpPr>
            <p:cNvPr id="50" name=""/>
            <p:cNvSpPr/>
            <p:nvPr/>
          </p:nvSpPr>
          <p:spPr>
            <a:xfrm>
              <a:off x="4495680" y="2590920"/>
              <a:ext cx="912960" cy="838080"/>
            </a:xfrm>
            <a:custGeom>
              <a:avLst/>
              <a:gdLst>
                <a:gd name="textAreaLeft" fmla="*/ 0 w 912960"/>
                <a:gd name="textAreaRight" fmla="*/ 913320 w 912960"/>
                <a:gd name="textAreaTop" fmla="*/ 0 h 838080"/>
                <a:gd name="textAreaBottom" fmla="*/ 838440 h 83808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c0c0df"/>
                </a:gs>
                <a:gs pos="100000">
                  <a:srgbClr val="000080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4512960" y="2678040"/>
              <a:ext cx="806400" cy="55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Project</a:t>
              </a:r>
              <a:endPara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Plan</a:t>
              </a:r>
              <a:endPara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Templates</a:t>
              </a:r>
              <a:endPara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2" name=""/>
          <p:cNvGrpSpPr/>
          <p:nvPr/>
        </p:nvGrpSpPr>
        <p:grpSpPr>
          <a:xfrm>
            <a:off x="5486400" y="2590920"/>
            <a:ext cx="914400" cy="838080"/>
            <a:chOff x="5486400" y="2590920"/>
            <a:chExt cx="914400" cy="838080"/>
          </a:xfrm>
        </p:grpSpPr>
        <p:sp>
          <p:nvSpPr>
            <p:cNvPr id="53" name=""/>
            <p:cNvSpPr/>
            <p:nvPr/>
          </p:nvSpPr>
          <p:spPr>
            <a:xfrm>
              <a:off x="5486400" y="2590920"/>
              <a:ext cx="914400" cy="838080"/>
            </a:xfrm>
            <a:custGeom>
              <a:avLst/>
              <a:gdLst>
                <a:gd name="textAreaLeft" fmla="*/ 0 w 914400"/>
                <a:gd name="textAreaRight" fmla="*/ 914760 w 914400"/>
                <a:gd name="textAreaTop" fmla="*/ 0 h 838080"/>
                <a:gd name="textAreaBottom" fmla="*/ 838440 h 83808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b1b1d7"/>
                </a:gs>
                <a:gs pos="100000">
                  <a:srgbClr val="000080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5548320" y="2684520"/>
              <a:ext cx="693720" cy="55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Final </a:t>
              </a:r>
              <a:endPara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Sponsor</a:t>
              </a:r>
              <a:endPara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Review</a:t>
              </a:r>
              <a:endPara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5" name=""/>
          <p:cNvGrpSpPr/>
          <p:nvPr/>
        </p:nvGrpSpPr>
        <p:grpSpPr>
          <a:xfrm>
            <a:off x="7488360" y="2666880"/>
            <a:ext cx="1522440" cy="2568240"/>
            <a:chOff x="7488360" y="2666880"/>
            <a:chExt cx="1522440" cy="2568240"/>
          </a:xfrm>
        </p:grpSpPr>
        <p:grpSp>
          <p:nvGrpSpPr>
            <p:cNvPr id="56" name=""/>
            <p:cNvGrpSpPr/>
            <p:nvPr/>
          </p:nvGrpSpPr>
          <p:grpSpPr>
            <a:xfrm>
              <a:off x="8259840" y="3043080"/>
              <a:ext cx="98640" cy="165240"/>
              <a:chOff x="8259840" y="3043080"/>
              <a:chExt cx="98640" cy="165240"/>
            </a:xfrm>
          </p:grpSpPr>
          <p:sp>
            <p:nvSpPr>
              <p:cNvPr id="57" name=""/>
              <p:cNvSpPr/>
              <p:nvPr/>
            </p:nvSpPr>
            <p:spPr>
              <a:xfrm>
                <a:off x="8259840" y="3043080"/>
                <a:ext cx="82800" cy="163800"/>
              </a:xfrm>
              <a:custGeom>
                <a:avLst/>
                <a:gdLst/>
                <a:ahLst/>
                <a:rect l="l" t="t" r="r" b="b"/>
                <a:pathLst>
                  <a:path w="155" h="309">
                    <a:moveTo>
                      <a:pt x="70" y="309"/>
                    </a:moveTo>
                    <a:lnTo>
                      <a:pt x="60" y="247"/>
                    </a:lnTo>
                    <a:lnTo>
                      <a:pt x="35" y="208"/>
                    </a:lnTo>
                    <a:lnTo>
                      <a:pt x="22" y="160"/>
                    </a:lnTo>
                    <a:lnTo>
                      <a:pt x="29" y="120"/>
                    </a:lnTo>
                    <a:lnTo>
                      <a:pt x="33" y="95"/>
                    </a:lnTo>
                    <a:lnTo>
                      <a:pt x="22" y="57"/>
                    </a:lnTo>
                    <a:lnTo>
                      <a:pt x="0" y="26"/>
                    </a:lnTo>
                    <a:lnTo>
                      <a:pt x="13" y="5"/>
                    </a:lnTo>
                    <a:lnTo>
                      <a:pt x="35" y="0"/>
                    </a:lnTo>
                    <a:lnTo>
                      <a:pt x="59" y="5"/>
                    </a:lnTo>
                    <a:lnTo>
                      <a:pt x="71" y="22"/>
                    </a:lnTo>
                    <a:lnTo>
                      <a:pt x="83" y="35"/>
                    </a:lnTo>
                    <a:lnTo>
                      <a:pt x="125" y="93"/>
                    </a:lnTo>
                    <a:lnTo>
                      <a:pt x="155" y="148"/>
                    </a:lnTo>
                    <a:lnTo>
                      <a:pt x="144" y="220"/>
                    </a:lnTo>
                    <a:lnTo>
                      <a:pt x="127" y="309"/>
                    </a:lnTo>
                    <a:lnTo>
                      <a:pt x="70" y="309"/>
                    </a:lnTo>
                    <a:close/>
                  </a:path>
                </a:pathLst>
              </a:custGeom>
              <a:solidFill>
                <a:srgbClr val="ffe0c0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8274240" y="3173400"/>
                <a:ext cx="84240" cy="34920"/>
              </a:xfrm>
              <a:custGeom>
                <a:avLst/>
                <a:gdLst/>
                <a:ahLst/>
                <a:rect l="l" t="t" r="r" b="b"/>
                <a:pathLst>
                  <a:path w="157" h="68">
                    <a:moveTo>
                      <a:pt x="0" y="0"/>
                    </a:moveTo>
                    <a:lnTo>
                      <a:pt x="8" y="68"/>
                    </a:lnTo>
                    <a:lnTo>
                      <a:pt x="157" y="68"/>
                    </a:lnTo>
                    <a:lnTo>
                      <a:pt x="149" y="0"/>
                    </a:lnTo>
                    <a:lnTo>
                      <a:pt x="93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9" name=""/>
            <p:cNvSpPr/>
            <p:nvPr/>
          </p:nvSpPr>
          <p:spPr>
            <a:xfrm>
              <a:off x="7783560" y="3170160"/>
              <a:ext cx="387360" cy="513000"/>
            </a:xfrm>
            <a:custGeom>
              <a:avLst/>
              <a:gdLst/>
              <a:ahLst/>
              <a:rect l="l" t="t" r="r" b="b"/>
              <a:pathLst>
                <a:path w="732" h="968">
                  <a:moveTo>
                    <a:pt x="43" y="167"/>
                  </a:moveTo>
                  <a:lnTo>
                    <a:pt x="101" y="116"/>
                  </a:lnTo>
                  <a:lnTo>
                    <a:pt x="330" y="45"/>
                  </a:lnTo>
                  <a:lnTo>
                    <a:pt x="472" y="8"/>
                  </a:lnTo>
                  <a:lnTo>
                    <a:pt x="523" y="0"/>
                  </a:lnTo>
                  <a:lnTo>
                    <a:pt x="594" y="109"/>
                  </a:lnTo>
                  <a:lnTo>
                    <a:pt x="632" y="232"/>
                  </a:lnTo>
                  <a:lnTo>
                    <a:pt x="652" y="348"/>
                  </a:lnTo>
                  <a:lnTo>
                    <a:pt x="652" y="558"/>
                  </a:lnTo>
                  <a:lnTo>
                    <a:pt x="732" y="765"/>
                  </a:lnTo>
                  <a:lnTo>
                    <a:pt x="723" y="861"/>
                  </a:lnTo>
                  <a:lnTo>
                    <a:pt x="616" y="917"/>
                  </a:lnTo>
                  <a:lnTo>
                    <a:pt x="338" y="968"/>
                  </a:lnTo>
                  <a:lnTo>
                    <a:pt x="238" y="911"/>
                  </a:lnTo>
                  <a:lnTo>
                    <a:pt x="173" y="745"/>
                  </a:lnTo>
                  <a:lnTo>
                    <a:pt x="122" y="563"/>
                  </a:lnTo>
                  <a:lnTo>
                    <a:pt x="29" y="469"/>
                  </a:lnTo>
                  <a:lnTo>
                    <a:pt x="7" y="370"/>
                  </a:lnTo>
                  <a:lnTo>
                    <a:pt x="0" y="247"/>
                  </a:lnTo>
                  <a:lnTo>
                    <a:pt x="43" y="167"/>
                  </a:lnTo>
                  <a:close/>
                </a:path>
              </a:pathLst>
            </a:custGeom>
            <a:solidFill>
              <a:srgbClr val="ffffff"/>
            </a:solidFill>
            <a:ln w="46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0" name=""/>
            <p:cNvGrpSpPr/>
            <p:nvPr/>
          </p:nvGrpSpPr>
          <p:grpSpPr>
            <a:xfrm>
              <a:off x="7945560" y="3152880"/>
              <a:ext cx="423720" cy="560160"/>
              <a:chOff x="7945560" y="3152880"/>
              <a:chExt cx="423720" cy="560160"/>
            </a:xfrm>
          </p:grpSpPr>
          <p:sp>
            <p:nvSpPr>
              <p:cNvPr id="61" name=""/>
              <p:cNvSpPr/>
              <p:nvPr/>
            </p:nvSpPr>
            <p:spPr>
              <a:xfrm>
                <a:off x="7945560" y="3152880"/>
                <a:ext cx="423720" cy="560160"/>
              </a:xfrm>
              <a:custGeom>
                <a:avLst/>
                <a:gdLst/>
                <a:ahLst/>
                <a:rect l="l" t="t" r="r" b="b"/>
                <a:pathLst>
                  <a:path w="802" h="1061">
                    <a:moveTo>
                      <a:pt x="0" y="65"/>
                    </a:moveTo>
                    <a:lnTo>
                      <a:pt x="44" y="127"/>
                    </a:lnTo>
                    <a:lnTo>
                      <a:pt x="102" y="222"/>
                    </a:lnTo>
                    <a:lnTo>
                      <a:pt x="159" y="346"/>
                    </a:lnTo>
                    <a:lnTo>
                      <a:pt x="206" y="468"/>
                    </a:lnTo>
                    <a:lnTo>
                      <a:pt x="238" y="567"/>
                    </a:lnTo>
                    <a:lnTo>
                      <a:pt x="295" y="773"/>
                    </a:lnTo>
                    <a:lnTo>
                      <a:pt x="312" y="836"/>
                    </a:lnTo>
                    <a:lnTo>
                      <a:pt x="335" y="877"/>
                    </a:lnTo>
                    <a:lnTo>
                      <a:pt x="356" y="911"/>
                    </a:lnTo>
                    <a:lnTo>
                      <a:pt x="514" y="1017"/>
                    </a:lnTo>
                    <a:lnTo>
                      <a:pt x="573" y="1061"/>
                    </a:lnTo>
                    <a:lnTo>
                      <a:pt x="565" y="952"/>
                    </a:lnTo>
                    <a:lnTo>
                      <a:pt x="539" y="864"/>
                    </a:lnTo>
                    <a:lnTo>
                      <a:pt x="508" y="772"/>
                    </a:lnTo>
                    <a:lnTo>
                      <a:pt x="437" y="658"/>
                    </a:lnTo>
                    <a:lnTo>
                      <a:pt x="392" y="532"/>
                    </a:lnTo>
                    <a:lnTo>
                      <a:pt x="370" y="346"/>
                    </a:lnTo>
                    <a:lnTo>
                      <a:pt x="464" y="418"/>
                    </a:lnTo>
                    <a:lnTo>
                      <a:pt x="551" y="477"/>
                    </a:lnTo>
                    <a:lnTo>
                      <a:pt x="637" y="505"/>
                    </a:lnTo>
                    <a:lnTo>
                      <a:pt x="693" y="519"/>
                    </a:lnTo>
                    <a:lnTo>
                      <a:pt x="737" y="512"/>
                    </a:lnTo>
                    <a:lnTo>
                      <a:pt x="766" y="477"/>
                    </a:lnTo>
                    <a:lnTo>
                      <a:pt x="795" y="378"/>
                    </a:lnTo>
                    <a:lnTo>
                      <a:pt x="802" y="306"/>
                    </a:lnTo>
                    <a:lnTo>
                      <a:pt x="802" y="184"/>
                    </a:lnTo>
                    <a:lnTo>
                      <a:pt x="802" y="82"/>
                    </a:lnTo>
                    <a:lnTo>
                      <a:pt x="672" y="85"/>
                    </a:lnTo>
                    <a:lnTo>
                      <a:pt x="616" y="72"/>
                    </a:lnTo>
                    <a:lnTo>
                      <a:pt x="608" y="187"/>
                    </a:lnTo>
                    <a:lnTo>
                      <a:pt x="594" y="223"/>
                    </a:lnTo>
                    <a:lnTo>
                      <a:pt x="508" y="180"/>
                    </a:lnTo>
                    <a:lnTo>
                      <a:pt x="450" y="131"/>
                    </a:lnTo>
                    <a:lnTo>
                      <a:pt x="341" y="72"/>
                    </a:lnTo>
                    <a:lnTo>
                      <a:pt x="263" y="21"/>
                    </a:lnTo>
                    <a:lnTo>
                      <a:pt x="193" y="0"/>
                    </a:lnTo>
                    <a:lnTo>
                      <a:pt x="106" y="35"/>
                    </a:lnTo>
                    <a:lnTo>
                      <a:pt x="0" y="65"/>
                    </a:lnTo>
                    <a:close/>
                  </a:path>
                </a:pathLst>
              </a:custGeom>
              <a:solidFill>
                <a:srgbClr val="ff7c80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7972560" y="3179880"/>
                <a:ext cx="119160" cy="339480"/>
              </a:xfrm>
              <a:custGeom>
                <a:avLst/>
                <a:gdLst/>
                <a:ahLst/>
                <a:rect l="l" t="t" r="r" b="b"/>
                <a:pathLst>
                  <a:path w="225" h="642">
                    <a:moveTo>
                      <a:pt x="0" y="0"/>
                    </a:moveTo>
                    <a:lnTo>
                      <a:pt x="98" y="44"/>
                    </a:lnTo>
                    <a:lnTo>
                      <a:pt x="89" y="120"/>
                    </a:lnTo>
                    <a:lnTo>
                      <a:pt x="152" y="124"/>
                    </a:lnTo>
                    <a:lnTo>
                      <a:pt x="191" y="263"/>
                    </a:lnTo>
                    <a:lnTo>
                      <a:pt x="214" y="413"/>
                    </a:lnTo>
                    <a:lnTo>
                      <a:pt x="223" y="555"/>
                    </a:lnTo>
                    <a:lnTo>
                      <a:pt x="225" y="642"/>
                    </a:lnTo>
                  </a:path>
                </a:pathLst>
              </a:custGeom>
              <a:solidFill>
                <a:srgbClr val="ff7c80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63" name=""/>
            <p:cNvSpPr/>
            <p:nvPr/>
          </p:nvSpPr>
          <p:spPr>
            <a:xfrm>
              <a:off x="7842240" y="3179880"/>
              <a:ext cx="128880" cy="104760"/>
            </a:xfrm>
            <a:custGeom>
              <a:avLst/>
              <a:gdLst/>
              <a:ahLst/>
              <a:rect l="l" t="t" r="r" b="b"/>
              <a:pathLst>
                <a:path w="241" h="198">
                  <a:moveTo>
                    <a:pt x="22" y="63"/>
                  </a:moveTo>
                  <a:lnTo>
                    <a:pt x="0" y="95"/>
                  </a:lnTo>
                  <a:lnTo>
                    <a:pt x="104" y="198"/>
                  </a:lnTo>
                  <a:lnTo>
                    <a:pt x="138" y="77"/>
                  </a:lnTo>
                  <a:lnTo>
                    <a:pt x="241" y="137"/>
                  </a:lnTo>
                  <a:lnTo>
                    <a:pt x="236" y="33"/>
                  </a:lnTo>
                  <a:lnTo>
                    <a:pt x="173" y="0"/>
                  </a:lnTo>
                  <a:lnTo>
                    <a:pt x="22" y="63"/>
                  </a:lnTo>
                  <a:close/>
                </a:path>
              </a:pathLst>
            </a:custGeom>
            <a:solidFill>
              <a:srgbClr val="ffffff"/>
            </a:solidFill>
            <a:ln w="46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4" name=""/>
            <p:cNvGrpSpPr/>
            <p:nvPr/>
          </p:nvGrpSpPr>
          <p:grpSpPr>
            <a:xfrm>
              <a:off x="8283600" y="2666880"/>
              <a:ext cx="592200" cy="1494000"/>
              <a:chOff x="8283600" y="2666880"/>
              <a:chExt cx="592200" cy="1494000"/>
            </a:xfrm>
          </p:grpSpPr>
          <p:grpSp>
            <p:nvGrpSpPr>
              <p:cNvPr id="65" name=""/>
              <p:cNvGrpSpPr/>
              <p:nvPr/>
            </p:nvGrpSpPr>
            <p:grpSpPr>
              <a:xfrm>
                <a:off x="8296560" y="2666880"/>
                <a:ext cx="579240" cy="1494000"/>
                <a:chOff x="8296560" y="2666880"/>
                <a:chExt cx="579240" cy="1494000"/>
              </a:xfrm>
            </p:grpSpPr>
            <p:sp>
              <p:nvSpPr>
                <p:cNvPr id="66" name=""/>
                <p:cNvSpPr/>
                <p:nvPr/>
              </p:nvSpPr>
              <p:spPr>
                <a:xfrm>
                  <a:off x="8296560" y="2676600"/>
                  <a:ext cx="56880" cy="1484280"/>
                </a:xfrm>
                <a:custGeom>
                  <a:avLst/>
                  <a:gdLst/>
                  <a:ahLst/>
                  <a:rect l="l" t="t" r="r" b="b"/>
                  <a:pathLst>
                    <a:path w="107" h="2805">
                      <a:moveTo>
                        <a:pt x="0" y="6"/>
                      </a:moveTo>
                      <a:lnTo>
                        <a:pt x="53" y="2805"/>
                      </a:lnTo>
                      <a:lnTo>
                        <a:pt x="107" y="2805"/>
                      </a:lnTo>
                      <a:lnTo>
                        <a:pt x="53" y="0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a05000"/>
                </a:solidFill>
                <a:ln w="46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7" name=""/>
                <p:cNvSpPr/>
                <p:nvPr/>
              </p:nvSpPr>
              <p:spPr>
                <a:xfrm>
                  <a:off x="8325000" y="2666880"/>
                  <a:ext cx="550800" cy="196920"/>
                </a:xfrm>
                <a:custGeom>
                  <a:avLst/>
                  <a:gdLst/>
                  <a:ahLst/>
                  <a:rect l="l" t="t" r="r" b="b"/>
                  <a:pathLst>
                    <a:path w="1041" h="370">
                      <a:moveTo>
                        <a:pt x="0" y="34"/>
                      </a:moveTo>
                      <a:lnTo>
                        <a:pt x="80" y="10"/>
                      </a:lnTo>
                      <a:lnTo>
                        <a:pt x="136" y="6"/>
                      </a:lnTo>
                      <a:lnTo>
                        <a:pt x="196" y="1"/>
                      </a:lnTo>
                      <a:lnTo>
                        <a:pt x="254" y="0"/>
                      </a:lnTo>
                      <a:lnTo>
                        <a:pt x="322" y="4"/>
                      </a:lnTo>
                      <a:lnTo>
                        <a:pt x="366" y="13"/>
                      </a:lnTo>
                      <a:lnTo>
                        <a:pt x="411" y="25"/>
                      </a:lnTo>
                      <a:lnTo>
                        <a:pt x="437" y="34"/>
                      </a:lnTo>
                      <a:lnTo>
                        <a:pt x="476" y="52"/>
                      </a:lnTo>
                      <a:lnTo>
                        <a:pt x="528" y="81"/>
                      </a:lnTo>
                      <a:lnTo>
                        <a:pt x="575" y="89"/>
                      </a:lnTo>
                      <a:lnTo>
                        <a:pt x="601" y="89"/>
                      </a:lnTo>
                      <a:lnTo>
                        <a:pt x="648" y="84"/>
                      </a:lnTo>
                      <a:lnTo>
                        <a:pt x="692" y="69"/>
                      </a:lnTo>
                      <a:lnTo>
                        <a:pt x="738" y="57"/>
                      </a:lnTo>
                      <a:lnTo>
                        <a:pt x="803" y="48"/>
                      </a:lnTo>
                      <a:lnTo>
                        <a:pt x="880" y="48"/>
                      </a:lnTo>
                      <a:lnTo>
                        <a:pt x="962" y="75"/>
                      </a:lnTo>
                      <a:lnTo>
                        <a:pt x="1041" y="112"/>
                      </a:lnTo>
                      <a:lnTo>
                        <a:pt x="962" y="164"/>
                      </a:lnTo>
                      <a:lnTo>
                        <a:pt x="901" y="208"/>
                      </a:lnTo>
                      <a:lnTo>
                        <a:pt x="953" y="262"/>
                      </a:lnTo>
                      <a:lnTo>
                        <a:pt x="1032" y="322"/>
                      </a:lnTo>
                      <a:lnTo>
                        <a:pt x="971" y="340"/>
                      </a:lnTo>
                      <a:lnTo>
                        <a:pt x="874" y="358"/>
                      </a:lnTo>
                      <a:lnTo>
                        <a:pt x="767" y="368"/>
                      </a:lnTo>
                      <a:lnTo>
                        <a:pt x="651" y="370"/>
                      </a:lnTo>
                      <a:lnTo>
                        <a:pt x="569" y="365"/>
                      </a:lnTo>
                      <a:lnTo>
                        <a:pt x="489" y="352"/>
                      </a:lnTo>
                      <a:lnTo>
                        <a:pt x="439" y="335"/>
                      </a:lnTo>
                      <a:lnTo>
                        <a:pt x="373" y="281"/>
                      </a:lnTo>
                      <a:lnTo>
                        <a:pt x="324" y="270"/>
                      </a:lnTo>
                      <a:lnTo>
                        <a:pt x="268" y="270"/>
                      </a:lnTo>
                      <a:lnTo>
                        <a:pt x="225" y="276"/>
                      </a:lnTo>
                      <a:lnTo>
                        <a:pt x="174" y="281"/>
                      </a:lnTo>
                      <a:lnTo>
                        <a:pt x="120" y="299"/>
                      </a:lnTo>
                      <a:lnTo>
                        <a:pt x="78" y="311"/>
                      </a:lnTo>
                      <a:lnTo>
                        <a:pt x="0" y="352"/>
                      </a:lnTo>
                      <a:lnTo>
                        <a:pt x="27" y="307"/>
                      </a:lnTo>
                      <a:lnTo>
                        <a:pt x="42" y="262"/>
                      </a:lnTo>
                      <a:lnTo>
                        <a:pt x="51" y="203"/>
                      </a:lnTo>
                      <a:lnTo>
                        <a:pt x="49" y="145"/>
                      </a:lnTo>
                      <a:lnTo>
                        <a:pt x="30" y="89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46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68" name=""/>
              <p:cNvSpPr/>
              <p:nvPr/>
            </p:nvSpPr>
            <p:spPr>
              <a:xfrm>
                <a:off x="8283600" y="3052800"/>
                <a:ext cx="88920" cy="125280"/>
              </a:xfrm>
              <a:custGeom>
                <a:avLst/>
                <a:gdLst/>
                <a:ahLst/>
                <a:rect l="l" t="t" r="r" b="b"/>
                <a:pathLst>
                  <a:path w="168" h="237">
                    <a:moveTo>
                      <a:pt x="75" y="4"/>
                    </a:moveTo>
                    <a:lnTo>
                      <a:pt x="43" y="19"/>
                    </a:lnTo>
                    <a:lnTo>
                      <a:pt x="13" y="47"/>
                    </a:lnTo>
                    <a:lnTo>
                      <a:pt x="0" y="65"/>
                    </a:lnTo>
                    <a:lnTo>
                      <a:pt x="6" y="80"/>
                    </a:lnTo>
                    <a:lnTo>
                      <a:pt x="22" y="89"/>
                    </a:lnTo>
                    <a:lnTo>
                      <a:pt x="49" y="84"/>
                    </a:lnTo>
                    <a:lnTo>
                      <a:pt x="16" y="93"/>
                    </a:lnTo>
                    <a:lnTo>
                      <a:pt x="13" y="110"/>
                    </a:lnTo>
                    <a:lnTo>
                      <a:pt x="16" y="126"/>
                    </a:lnTo>
                    <a:lnTo>
                      <a:pt x="24" y="142"/>
                    </a:lnTo>
                    <a:lnTo>
                      <a:pt x="57" y="136"/>
                    </a:lnTo>
                    <a:lnTo>
                      <a:pt x="22" y="147"/>
                    </a:lnTo>
                    <a:lnTo>
                      <a:pt x="22" y="161"/>
                    </a:lnTo>
                    <a:lnTo>
                      <a:pt x="26" y="181"/>
                    </a:lnTo>
                    <a:lnTo>
                      <a:pt x="39" y="190"/>
                    </a:lnTo>
                    <a:lnTo>
                      <a:pt x="57" y="188"/>
                    </a:lnTo>
                    <a:lnTo>
                      <a:pt x="36" y="196"/>
                    </a:lnTo>
                    <a:lnTo>
                      <a:pt x="33" y="208"/>
                    </a:lnTo>
                    <a:lnTo>
                      <a:pt x="35" y="224"/>
                    </a:lnTo>
                    <a:lnTo>
                      <a:pt x="58" y="237"/>
                    </a:lnTo>
                    <a:lnTo>
                      <a:pt x="89" y="232"/>
                    </a:lnTo>
                    <a:lnTo>
                      <a:pt x="121" y="221"/>
                    </a:lnTo>
                    <a:lnTo>
                      <a:pt x="142" y="208"/>
                    </a:lnTo>
                    <a:lnTo>
                      <a:pt x="162" y="184"/>
                    </a:lnTo>
                    <a:lnTo>
                      <a:pt x="159" y="151"/>
                    </a:lnTo>
                    <a:lnTo>
                      <a:pt x="168" y="121"/>
                    </a:lnTo>
                    <a:lnTo>
                      <a:pt x="149" y="95"/>
                    </a:lnTo>
                    <a:lnTo>
                      <a:pt x="152" y="65"/>
                    </a:lnTo>
                    <a:lnTo>
                      <a:pt x="138" y="47"/>
                    </a:lnTo>
                    <a:lnTo>
                      <a:pt x="141" y="17"/>
                    </a:lnTo>
                    <a:lnTo>
                      <a:pt x="120" y="0"/>
                    </a:lnTo>
                    <a:lnTo>
                      <a:pt x="75" y="4"/>
                    </a:lnTo>
                    <a:close/>
                  </a:path>
                </a:pathLst>
              </a:custGeom>
              <a:solidFill>
                <a:srgbClr val="ffe0c0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9" name=""/>
            <p:cNvGrpSpPr/>
            <p:nvPr/>
          </p:nvGrpSpPr>
          <p:grpSpPr>
            <a:xfrm>
              <a:off x="7677360" y="4119480"/>
              <a:ext cx="1249200" cy="649440"/>
              <a:chOff x="7677360" y="4119480"/>
              <a:chExt cx="1249200" cy="649440"/>
            </a:xfrm>
          </p:grpSpPr>
          <p:sp>
            <p:nvSpPr>
              <p:cNvPr id="70" name=""/>
              <p:cNvSpPr/>
              <p:nvPr/>
            </p:nvSpPr>
            <p:spPr>
              <a:xfrm>
                <a:off x="7677360" y="4119480"/>
                <a:ext cx="1249200" cy="649440"/>
              </a:xfrm>
              <a:custGeom>
                <a:avLst/>
                <a:gdLst/>
                <a:ahLst/>
                <a:rect l="l" t="t" r="r" b="b"/>
                <a:pathLst>
                  <a:path w="2361" h="1226">
                    <a:moveTo>
                      <a:pt x="0" y="1226"/>
                    </a:moveTo>
                    <a:lnTo>
                      <a:pt x="109" y="1069"/>
                    </a:lnTo>
                    <a:lnTo>
                      <a:pt x="245" y="947"/>
                    </a:lnTo>
                    <a:lnTo>
                      <a:pt x="397" y="904"/>
                    </a:lnTo>
                    <a:lnTo>
                      <a:pt x="440" y="744"/>
                    </a:lnTo>
                    <a:lnTo>
                      <a:pt x="568" y="613"/>
                    </a:lnTo>
                    <a:lnTo>
                      <a:pt x="741" y="613"/>
                    </a:lnTo>
                    <a:lnTo>
                      <a:pt x="826" y="556"/>
                    </a:lnTo>
                    <a:lnTo>
                      <a:pt x="883" y="411"/>
                    </a:lnTo>
                    <a:lnTo>
                      <a:pt x="1014" y="254"/>
                    </a:lnTo>
                    <a:lnTo>
                      <a:pt x="1084" y="36"/>
                    </a:lnTo>
                    <a:lnTo>
                      <a:pt x="1214" y="65"/>
                    </a:lnTo>
                    <a:lnTo>
                      <a:pt x="1365" y="0"/>
                    </a:lnTo>
                    <a:lnTo>
                      <a:pt x="1408" y="79"/>
                    </a:lnTo>
                    <a:lnTo>
                      <a:pt x="1491" y="139"/>
                    </a:lnTo>
                    <a:lnTo>
                      <a:pt x="1561" y="298"/>
                    </a:lnTo>
                    <a:lnTo>
                      <a:pt x="1702" y="387"/>
                    </a:lnTo>
                    <a:lnTo>
                      <a:pt x="1773" y="548"/>
                    </a:lnTo>
                    <a:lnTo>
                      <a:pt x="1930" y="635"/>
                    </a:lnTo>
                    <a:lnTo>
                      <a:pt x="1966" y="830"/>
                    </a:lnTo>
                    <a:lnTo>
                      <a:pt x="2255" y="1040"/>
                    </a:lnTo>
                    <a:lnTo>
                      <a:pt x="2361" y="1226"/>
                    </a:lnTo>
                    <a:lnTo>
                      <a:pt x="0" y="1226"/>
                    </a:lnTo>
                    <a:close/>
                  </a:path>
                </a:pathLst>
              </a:custGeom>
              <a:solidFill>
                <a:srgbClr val="ffcc99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71" name=""/>
              <p:cNvGrpSpPr/>
              <p:nvPr/>
            </p:nvGrpSpPr>
            <p:grpSpPr>
              <a:xfrm>
                <a:off x="8428320" y="4192560"/>
                <a:ext cx="288720" cy="449280"/>
                <a:chOff x="8428320" y="4192560"/>
                <a:chExt cx="288720" cy="449280"/>
              </a:xfrm>
            </p:grpSpPr>
            <p:sp>
              <p:nvSpPr>
                <p:cNvPr id="72" name=""/>
                <p:cNvSpPr/>
                <p:nvPr/>
              </p:nvSpPr>
              <p:spPr>
                <a:xfrm>
                  <a:off x="8428320" y="4192560"/>
                  <a:ext cx="83880" cy="149040"/>
                </a:xfrm>
                <a:custGeom>
                  <a:avLst/>
                  <a:gdLst/>
                  <a:ahLst/>
                  <a:rect l="l" t="t" r="r" b="b"/>
                  <a:pathLst>
                    <a:path w="158" h="284">
                      <a:moveTo>
                        <a:pt x="71" y="0"/>
                      </a:moveTo>
                      <a:lnTo>
                        <a:pt x="52" y="107"/>
                      </a:lnTo>
                      <a:lnTo>
                        <a:pt x="71" y="160"/>
                      </a:lnTo>
                      <a:lnTo>
                        <a:pt x="18" y="213"/>
                      </a:lnTo>
                      <a:lnTo>
                        <a:pt x="0" y="284"/>
                      </a:lnTo>
                      <a:lnTo>
                        <a:pt x="87" y="265"/>
                      </a:lnTo>
                      <a:lnTo>
                        <a:pt x="87" y="231"/>
                      </a:lnTo>
                      <a:lnTo>
                        <a:pt x="158" y="265"/>
                      </a:lnTo>
                      <a:lnTo>
                        <a:pt x="141" y="160"/>
                      </a:lnTo>
                      <a:lnTo>
                        <a:pt x="71" y="0"/>
                      </a:lnTo>
                      <a:close/>
                    </a:path>
                  </a:pathLst>
                </a:custGeom>
                <a:solidFill>
                  <a:srgbClr val="ffcc99"/>
                </a:solidFill>
                <a:ln w="46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3" name=""/>
                <p:cNvSpPr/>
                <p:nvPr/>
              </p:nvSpPr>
              <p:spPr>
                <a:xfrm>
                  <a:off x="8485200" y="4322880"/>
                  <a:ext cx="130320" cy="169560"/>
                </a:xfrm>
                <a:custGeom>
                  <a:avLst/>
                  <a:gdLst/>
                  <a:ahLst/>
                  <a:rect l="l" t="t" r="r" b="b"/>
                  <a:pathLst>
                    <a:path w="247" h="322">
                      <a:moveTo>
                        <a:pt x="176" y="0"/>
                      </a:moveTo>
                      <a:lnTo>
                        <a:pt x="247" y="161"/>
                      </a:lnTo>
                      <a:lnTo>
                        <a:pt x="176" y="179"/>
                      </a:lnTo>
                      <a:lnTo>
                        <a:pt x="106" y="267"/>
                      </a:lnTo>
                      <a:lnTo>
                        <a:pt x="52" y="216"/>
                      </a:lnTo>
                      <a:lnTo>
                        <a:pt x="0" y="322"/>
                      </a:lnTo>
                      <a:lnTo>
                        <a:pt x="0" y="161"/>
                      </a:lnTo>
                      <a:lnTo>
                        <a:pt x="106" y="144"/>
                      </a:lnTo>
                      <a:lnTo>
                        <a:pt x="123" y="38"/>
                      </a:lnTo>
                      <a:lnTo>
                        <a:pt x="176" y="0"/>
                      </a:lnTo>
                      <a:close/>
                    </a:path>
                  </a:pathLst>
                </a:custGeom>
                <a:solidFill>
                  <a:srgbClr val="ffcc99"/>
                </a:solidFill>
                <a:ln w="46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4" name=""/>
                <p:cNvSpPr/>
                <p:nvPr/>
              </p:nvSpPr>
              <p:spPr>
                <a:xfrm>
                  <a:off x="8587080" y="4454640"/>
                  <a:ext cx="129960" cy="187200"/>
                </a:xfrm>
                <a:custGeom>
                  <a:avLst/>
                  <a:gdLst/>
                  <a:ahLst/>
                  <a:rect l="l" t="t" r="r" b="b"/>
                  <a:pathLst>
                    <a:path w="246" h="354">
                      <a:moveTo>
                        <a:pt x="210" y="0"/>
                      </a:moveTo>
                      <a:lnTo>
                        <a:pt x="105" y="35"/>
                      </a:lnTo>
                      <a:lnTo>
                        <a:pt x="105" y="160"/>
                      </a:lnTo>
                      <a:lnTo>
                        <a:pt x="34" y="142"/>
                      </a:lnTo>
                      <a:lnTo>
                        <a:pt x="0" y="247"/>
                      </a:lnTo>
                      <a:lnTo>
                        <a:pt x="88" y="266"/>
                      </a:lnTo>
                      <a:lnTo>
                        <a:pt x="139" y="354"/>
                      </a:lnTo>
                      <a:lnTo>
                        <a:pt x="194" y="247"/>
                      </a:lnTo>
                      <a:lnTo>
                        <a:pt x="246" y="286"/>
                      </a:lnTo>
                      <a:lnTo>
                        <a:pt x="246" y="196"/>
                      </a:lnTo>
                      <a:lnTo>
                        <a:pt x="210" y="0"/>
                      </a:lnTo>
                      <a:close/>
                    </a:path>
                  </a:pathLst>
                </a:custGeom>
                <a:solidFill>
                  <a:srgbClr val="ffcc99"/>
                </a:solidFill>
                <a:ln w="46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75" name=""/>
            <p:cNvGrpSpPr/>
            <p:nvPr/>
          </p:nvGrpSpPr>
          <p:grpSpPr>
            <a:xfrm>
              <a:off x="7885440" y="3603600"/>
              <a:ext cx="512640" cy="942840"/>
              <a:chOff x="7885440" y="3603600"/>
              <a:chExt cx="512640" cy="942840"/>
            </a:xfrm>
          </p:grpSpPr>
          <p:grpSp>
            <p:nvGrpSpPr>
              <p:cNvPr id="76" name=""/>
              <p:cNvGrpSpPr/>
              <p:nvPr/>
            </p:nvGrpSpPr>
            <p:grpSpPr>
              <a:xfrm>
                <a:off x="7920360" y="4211640"/>
                <a:ext cx="448920" cy="334800"/>
                <a:chOff x="7920360" y="4211640"/>
                <a:chExt cx="448920" cy="334800"/>
              </a:xfrm>
            </p:grpSpPr>
            <p:sp>
              <p:nvSpPr>
                <p:cNvPr id="77" name=""/>
                <p:cNvSpPr/>
                <p:nvPr/>
              </p:nvSpPr>
              <p:spPr>
                <a:xfrm>
                  <a:off x="8129880" y="4211640"/>
                  <a:ext cx="239400" cy="122040"/>
                </a:xfrm>
                <a:custGeom>
                  <a:avLst/>
                  <a:gdLst/>
                  <a:ahLst/>
                  <a:rect l="l" t="t" r="r" b="b"/>
                  <a:pathLst>
                    <a:path w="453" h="229">
                      <a:moveTo>
                        <a:pt x="21" y="53"/>
                      </a:moveTo>
                      <a:lnTo>
                        <a:pt x="11" y="119"/>
                      </a:lnTo>
                      <a:lnTo>
                        <a:pt x="0" y="163"/>
                      </a:lnTo>
                      <a:lnTo>
                        <a:pt x="7" y="196"/>
                      </a:lnTo>
                      <a:lnTo>
                        <a:pt x="21" y="210"/>
                      </a:lnTo>
                      <a:lnTo>
                        <a:pt x="73" y="216"/>
                      </a:lnTo>
                      <a:lnTo>
                        <a:pt x="140" y="210"/>
                      </a:lnTo>
                      <a:lnTo>
                        <a:pt x="158" y="180"/>
                      </a:lnTo>
                      <a:lnTo>
                        <a:pt x="251" y="219"/>
                      </a:lnTo>
                      <a:lnTo>
                        <a:pt x="315" y="229"/>
                      </a:lnTo>
                      <a:lnTo>
                        <a:pt x="358" y="229"/>
                      </a:lnTo>
                      <a:lnTo>
                        <a:pt x="413" y="225"/>
                      </a:lnTo>
                      <a:lnTo>
                        <a:pt x="438" y="216"/>
                      </a:lnTo>
                      <a:lnTo>
                        <a:pt x="453" y="192"/>
                      </a:lnTo>
                      <a:lnTo>
                        <a:pt x="446" y="148"/>
                      </a:lnTo>
                      <a:lnTo>
                        <a:pt x="421" y="127"/>
                      </a:lnTo>
                      <a:lnTo>
                        <a:pt x="358" y="126"/>
                      </a:lnTo>
                      <a:lnTo>
                        <a:pt x="289" y="102"/>
                      </a:lnTo>
                      <a:lnTo>
                        <a:pt x="231" y="82"/>
                      </a:lnTo>
                      <a:lnTo>
                        <a:pt x="231" y="0"/>
                      </a:lnTo>
                      <a:lnTo>
                        <a:pt x="21" y="53"/>
                      </a:lnTo>
                      <a:close/>
                    </a:path>
                  </a:pathLst>
                </a:custGeom>
                <a:solidFill>
                  <a:srgbClr val="0000cc"/>
                </a:solidFill>
                <a:ln w="46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8" name=""/>
                <p:cNvSpPr/>
                <p:nvPr/>
              </p:nvSpPr>
              <p:spPr>
                <a:xfrm>
                  <a:off x="7920360" y="4430520"/>
                  <a:ext cx="160200" cy="115920"/>
                </a:xfrm>
                <a:custGeom>
                  <a:avLst/>
                  <a:gdLst/>
                  <a:ahLst/>
                  <a:rect l="l" t="t" r="r" b="b"/>
                  <a:pathLst>
                    <a:path w="302" h="220">
                      <a:moveTo>
                        <a:pt x="29" y="4"/>
                      </a:moveTo>
                      <a:lnTo>
                        <a:pt x="0" y="77"/>
                      </a:lnTo>
                      <a:lnTo>
                        <a:pt x="4" y="117"/>
                      </a:lnTo>
                      <a:lnTo>
                        <a:pt x="37" y="120"/>
                      </a:lnTo>
                      <a:lnTo>
                        <a:pt x="61" y="167"/>
                      </a:lnTo>
                      <a:lnTo>
                        <a:pt x="108" y="192"/>
                      </a:lnTo>
                      <a:lnTo>
                        <a:pt x="179" y="212"/>
                      </a:lnTo>
                      <a:lnTo>
                        <a:pt x="212" y="220"/>
                      </a:lnTo>
                      <a:lnTo>
                        <a:pt x="252" y="218"/>
                      </a:lnTo>
                      <a:lnTo>
                        <a:pt x="290" y="200"/>
                      </a:lnTo>
                      <a:lnTo>
                        <a:pt x="302" y="159"/>
                      </a:lnTo>
                      <a:lnTo>
                        <a:pt x="292" y="117"/>
                      </a:lnTo>
                      <a:lnTo>
                        <a:pt x="263" y="89"/>
                      </a:lnTo>
                      <a:lnTo>
                        <a:pt x="218" y="73"/>
                      </a:lnTo>
                      <a:lnTo>
                        <a:pt x="210" y="33"/>
                      </a:lnTo>
                      <a:lnTo>
                        <a:pt x="201" y="0"/>
                      </a:lnTo>
                      <a:lnTo>
                        <a:pt x="29" y="4"/>
                      </a:lnTo>
                      <a:close/>
                    </a:path>
                  </a:pathLst>
                </a:custGeom>
                <a:solidFill>
                  <a:srgbClr val="0000cc"/>
                </a:solidFill>
                <a:ln w="46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79" name=""/>
              <p:cNvSpPr/>
              <p:nvPr/>
            </p:nvSpPr>
            <p:spPr>
              <a:xfrm>
                <a:off x="7885440" y="3603600"/>
                <a:ext cx="512640" cy="843120"/>
              </a:xfrm>
              <a:custGeom>
                <a:avLst/>
                <a:gdLst/>
                <a:ahLst/>
                <a:rect l="l" t="t" r="r" b="b"/>
                <a:pathLst>
                  <a:path w="968" h="1594">
                    <a:moveTo>
                      <a:pt x="9" y="135"/>
                    </a:moveTo>
                    <a:lnTo>
                      <a:pt x="154" y="129"/>
                    </a:lnTo>
                    <a:lnTo>
                      <a:pt x="219" y="114"/>
                    </a:lnTo>
                    <a:lnTo>
                      <a:pt x="354" y="68"/>
                    </a:lnTo>
                    <a:lnTo>
                      <a:pt x="433" y="0"/>
                    </a:lnTo>
                    <a:lnTo>
                      <a:pt x="599" y="143"/>
                    </a:lnTo>
                    <a:lnTo>
                      <a:pt x="744" y="255"/>
                    </a:lnTo>
                    <a:lnTo>
                      <a:pt x="823" y="327"/>
                    </a:lnTo>
                    <a:lnTo>
                      <a:pt x="888" y="407"/>
                    </a:lnTo>
                    <a:lnTo>
                      <a:pt x="936" y="464"/>
                    </a:lnTo>
                    <a:lnTo>
                      <a:pt x="952" y="495"/>
                    </a:lnTo>
                    <a:lnTo>
                      <a:pt x="968" y="544"/>
                    </a:lnTo>
                    <a:lnTo>
                      <a:pt x="968" y="616"/>
                    </a:lnTo>
                    <a:lnTo>
                      <a:pt x="908" y="711"/>
                    </a:lnTo>
                    <a:lnTo>
                      <a:pt x="839" y="892"/>
                    </a:lnTo>
                    <a:lnTo>
                      <a:pt x="786" y="1042"/>
                    </a:lnTo>
                    <a:lnTo>
                      <a:pt x="765" y="1117"/>
                    </a:lnTo>
                    <a:lnTo>
                      <a:pt x="736" y="1242"/>
                    </a:lnTo>
                    <a:lnTo>
                      <a:pt x="664" y="1234"/>
                    </a:lnTo>
                    <a:lnTo>
                      <a:pt x="576" y="1242"/>
                    </a:lnTo>
                    <a:lnTo>
                      <a:pt x="488" y="1242"/>
                    </a:lnTo>
                    <a:lnTo>
                      <a:pt x="512" y="1121"/>
                    </a:lnTo>
                    <a:lnTo>
                      <a:pt x="577" y="927"/>
                    </a:lnTo>
                    <a:lnTo>
                      <a:pt x="648" y="725"/>
                    </a:lnTo>
                    <a:lnTo>
                      <a:pt x="680" y="637"/>
                    </a:lnTo>
                    <a:lnTo>
                      <a:pt x="617" y="582"/>
                    </a:lnTo>
                    <a:lnTo>
                      <a:pt x="544" y="544"/>
                    </a:lnTo>
                    <a:lnTo>
                      <a:pt x="472" y="480"/>
                    </a:lnTo>
                    <a:lnTo>
                      <a:pt x="416" y="423"/>
                    </a:lnTo>
                    <a:lnTo>
                      <a:pt x="401" y="520"/>
                    </a:lnTo>
                    <a:lnTo>
                      <a:pt x="353" y="729"/>
                    </a:lnTo>
                    <a:lnTo>
                      <a:pt x="345" y="816"/>
                    </a:lnTo>
                    <a:lnTo>
                      <a:pt x="345" y="896"/>
                    </a:lnTo>
                    <a:lnTo>
                      <a:pt x="311" y="1032"/>
                    </a:lnTo>
                    <a:lnTo>
                      <a:pt x="289" y="1335"/>
                    </a:lnTo>
                    <a:lnTo>
                      <a:pt x="288" y="1578"/>
                    </a:lnTo>
                    <a:lnTo>
                      <a:pt x="161" y="1578"/>
                    </a:lnTo>
                    <a:lnTo>
                      <a:pt x="112" y="1594"/>
                    </a:lnTo>
                    <a:lnTo>
                      <a:pt x="63" y="1569"/>
                    </a:lnTo>
                    <a:lnTo>
                      <a:pt x="67" y="1427"/>
                    </a:lnTo>
                    <a:lnTo>
                      <a:pt x="54" y="1274"/>
                    </a:lnTo>
                    <a:lnTo>
                      <a:pt x="75" y="1047"/>
                    </a:lnTo>
                    <a:lnTo>
                      <a:pt x="88" y="887"/>
                    </a:lnTo>
                    <a:lnTo>
                      <a:pt x="75" y="652"/>
                    </a:lnTo>
                    <a:lnTo>
                      <a:pt x="33" y="399"/>
                    </a:lnTo>
                    <a:lnTo>
                      <a:pt x="0" y="247"/>
                    </a:lnTo>
                    <a:lnTo>
                      <a:pt x="9" y="135"/>
                    </a:lnTo>
                    <a:close/>
                  </a:path>
                </a:pathLst>
              </a:custGeom>
              <a:solidFill>
                <a:srgbClr val="0000cc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0" name=""/>
            <p:cNvGrpSpPr/>
            <p:nvPr/>
          </p:nvGrpSpPr>
          <p:grpSpPr>
            <a:xfrm>
              <a:off x="7640640" y="3224160"/>
              <a:ext cx="376560" cy="658800"/>
              <a:chOff x="7640640" y="3224160"/>
              <a:chExt cx="376560" cy="658800"/>
            </a:xfrm>
          </p:grpSpPr>
          <p:grpSp>
            <p:nvGrpSpPr>
              <p:cNvPr id="81" name=""/>
              <p:cNvGrpSpPr/>
              <p:nvPr/>
            </p:nvGrpSpPr>
            <p:grpSpPr>
              <a:xfrm>
                <a:off x="7742520" y="3224160"/>
                <a:ext cx="274680" cy="658800"/>
                <a:chOff x="7742520" y="3224160"/>
                <a:chExt cx="274680" cy="658800"/>
              </a:xfrm>
            </p:grpSpPr>
            <p:sp>
              <p:nvSpPr>
                <p:cNvPr id="82" name=""/>
                <p:cNvSpPr/>
                <p:nvPr/>
              </p:nvSpPr>
              <p:spPr>
                <a:xfrm>
                  <a:off x="7742520" y="3224160"/>
                  <a:ext cx="274680" cy="658800"/>
                </a:xfrm>
                <a:custGeom>
                  <a:avLst/>
                  <a:gdLst/>
                  <a:ahLst/>
                  <a:rect l="l" t="t" r="r" b="b"/>
                  <a:pathLst>
                    <a:path w="521" h="1243">
                      <a:moveTo>
                        <a:pt x="364" y="1203"/>
                      </a:moveTo>
                      <a:lnTo>
                        <a:pt x="450" y="1151"/>
                      </a:lnTo>
                      <a:lnTo>
                        <a:pt x="486" y="1034"/>
                      </a:lnTo>
                      <a:lnTo>
                        <a:pt x="513" y="929"/>
                      </a:lnTo>
                      <a:lnTo>
                        <a:pt x="521" y="813"/>
                      </a:lnTo>
                      <a:lnTo>
                        <a:pt x="490" y="687"/>
                      </a:lnTo>
                      <a:lnTo>
                        <a:pt x="470" y="583"/>
                      </a:lnTo>
                      <a:lnTo>
                        <a:pt x="443" y="463"/>
                      </a:lnTo>
                      <a:lnTo>
                        <a:pt x="410" y="374"/>
                      </a:lnTo>
                      <a:lnTo>
                        <a:pt x="356" y="267"/>
                      </a:lnTo>
                      <a:lnTo>
                        <a:pt x="312" y="169"/>
                      </a:lnTo>
                      <a:lnTo>
                        <a:pt x="234" y="51"/>
                      </a:lnTo>
                      <a:lnTo>
                        <a:pt x="191" y="0"/>
                      </a:lnTo>
                      <a:lnTo>
                        <a:pt x="140" y="38"/>
                      </a:lnTo>
                      <a:lnTo>
                        <a:pt x="87" y="86"/>
                      </a:lnTo>
                      <a:lnTo>
                        <a:pt x="15" y="152"/>
                      </a:lnTo>
                      <a:lnTo>
                        <a:pt x="8" y="173"/>
                      </a:lnTo>
                      <a:lnTo>
                        <a:pt x="0" y="211"/>
                      </a:lnTo>
                      <a:lnTo>
                        <a:pt x="22" y="279"/>
                      </a:lnTo>
                      <a:lnTo>
                        <a:pt x="51" y="363"/>
                      </a:lnTo>
                      <a:lnTo>
                        <a:pt x="130" y="516"/>
                      </a:lnTo>
                      <a:lnTo>
                        <a:pt x="159" y="647"/>
                      </a:lnTo>
                      <a:lnTo>
                        <a:pt x="170" y="746"/>
                      </a:lnTo>
                      <a:lnTo>
                        <a:pt x="173" y="822"/>
                      </a:lnTo>
                      <a:lnTo>
                        <a:pt x="173" y="952"/>
                      </a:lnTo>
                      <a:lnTo>
                        <a:pt x="159" y="1156"/>
                      </a:lnTo>
                      <a:lnTo>
                        <a:pt x="159" y="1226"/>
                      </a:lnTo>
                      <a:lnTo>
                        <a:pt x="183" y="1236"/>
                      </a:lnTo>
                      <a:lnTo>
                        <a:pt x="253" y="1243"/>
                      </a:lnTo>
                      <a:lnTo>
                        <a:pt x="304" y="1228"/>
                      </a:lnTo>
                      <a:lnTo>
                        <a:pt x="364" y="1203"/>
                      </a:lnTo>
                      <a:close/>
                    </a:path>
                  </a:pathLst>
                </a:custGeom>
                <a:solidFill>
                  <a:srgbClr val="ff7c80"/>
                </a:solidFill>
                <a:ln w="46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" name=""/>
                <p:cNvSpPr/>
                <p:nvPr/>
              </p:nvSpPr>
              <p:spPr>
                <a:xfrm>
                  <a:off x="7812360" y="3251160"/>
                  <a:ext cx="193680" cy="369720"/>
                </a:xfrm>
                <a:custGeom>
                  <a:avLst/>
                  <a:gdLst/>
                  <a:ahLst/>
                  <a:rect l="l" t="t" r="r" b="b"/>
                  <a:pathLst>
                    <a:path w="367" h="700">
                      <a:moveTo>
                        <a:pt x="0" y="0"/>
                      </a:moveTo>
                      <a:lnTo>
                        <a:pt x="50" y="162"/>
                      </a:lnTo>
                      <a:lnTo>
                        <a:pt x="135" y="141"/>
                      </a:lnTo>
                      <a:lnTo>
                        <a:pt x="81" y="226"/>
                      </a:lnTo>
                      <a:lnTo>
                        <a:pt x="135" y="288"/>
                      </a:lnTo>
                      <a:lnTo>
                        <a:pt x="195" y="385"/>
                      </a:lnTo>
                      <a:lnTo>
                        <a:pt x="266" y="497"/>
                      </a:lnTo>
                      <a:lnTo>
                        <a:pt x="327" y="604"/>
                      </a:lnTo>
                      <a:lnTo>
                        <a:pt x="367" y="700"/>
                      </a:lnTo>
                    </a:path>
                  </a:pathLst>
                </a:custGeom>
                <a:solidFill>
                  <a:srgbClr val="ff7c80"/>
                </a:solidFill>
                <a:ln w="46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84" name=""/>
              <p:cNvGrpSpPr/>
              <p:nvPr/>
            </p:nvGrpSpPr>
            <p:grpSpPr>
              <a:xfrm>
                <a:off x="7640640" y="3294000"/>
                <a:ext cx="328680" cy="550800"/>
                <a:chOff x="7640640" y="3294000"/>
                <a:chExt cx="328680" cy="550800"/>
              </a:xfrm>
            </p:grpSpPr>
            <p:sp>
              <p:nvSpPr>
                <p:cNvPr id="85" name=""/>
                <p:cNvSpPr/>
                <p:nvPr/>
              </p:nvSpPr>
              <p:spPr>
                <a:xfrm>
                  <a:off x="7847280" y="3716280"/>
                  <a:ext cx="122040" cy="128520"/>
                </a:xfrm>
                <a:custGeom>
                  <a:avLst/>
                  <a:gdLst/>
                  <a:ahLst/>
                  <a:rect l="l" t="t" r="r" b="b"/>
                  <a:pathLst>
                    <a:path w="230" h="242">
                      <a:moveTo>
                        <a:pt x="71" y="0"/>
                      </a:moveTo>
                      <a:lnTo>
                        <a:pt x="115" y="32"/>
                      </a:lnTo>
                      <a:lnTo>
                        <a:pt x="160" y="33"/>
                      </a:lnTo>
                      <a:lnTo>
                        <a:pt x="199" y="42"/>
                      </a:lnTo>
                      <a:lnTo>
                        <a:pt x="217" y="57"/>
                      </a:lnTo>
                      <a:lnTo>
                        <a:pt x="221" y="75"/>
                      </a:lnTo>
                      <a:lnTo>
                        <a:pt x="213" y="108"/>
                      </a:lnTo>
                      <a:lnTo>
                        <a:pt x="230" y="130"/>
                      </a:lnTo>
                      <a:lnTo>
                        <a:pt x="229" y="162"/>
                      </a:lnTo>
                      <a:lnTo>
                        <a:pt x="211" y="181"/>
                      </a:lnTo>
                      <a:lnTo>
                        <a:pt x="198" y="205"/>
                      </a:lnTo>
                      <a:lnTo>
                        <a:pt x="166" y="216"/>
                      </a:lnTo>
                      <a:lnTo>
                        <a:pt x="146" y="242"/>
                      </a:lnTo>
                      <a:lnTo>
                        <a:pt x="107" y="238"/>
                      </a:lnTo>
                      <a:lnTo>
                        <a:pt x="85" y="223"/>
                      </a:lnTo>
                      <a:lnTo>
                        <a:pt x="63" y="199"/>
                      </a:lnTo>
                      <a:lnTo>
                        <a:pt x="50" y="144"/>
                      </a:lnTo>
                      <a:lnTo>
                        <a:pt x="0" y="94"/>
                      </a:lnTo>
                      <a:lnTo>
                        <a:pt x="71" y="0"/>
                      </a:lnTo>
                      <a:close/>
                    </a:path>
                  </a:pathLst>
                </a:custGeom>
                <a:solidFill>
                  <a:srgbClr val="ff7c80"/>
                </a:solidFill>
                <a:ln w="46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6" name=""/>
                <p:cNvSpPr/>
                <p:nvPr/>
              </p:nvSpPr>
              <p:spPr>
                <a:xfrm>
                  <a:off x="7829640" y="3711600"/>
                  <a:ext cx="73080" cy="81000"/>
                </a:xfrm>
                <a:custGeom>
                  <a:avLst/>
                  <a:gdLst/>
                  <a:ahLst/>
                  <a:rect l="l" t="t" r="r" b="b"/>
                  <a:pathLst>
                    <a:path w="137" h="155">
                      <a:moveTo>
                        <a:pt x="103" y="0"/>
                      </a:moveTo>
                      <a:lnTo>
                        <a:pt x="137" y="23"/>
                      </a:lnTo>
                      <a:lnTo>
                        <a:pt x="119" y="59"/>
                      </a:lnTo>
                      <a:lnTo>
                        <a:pt x="85" y="104"/>
                      </a:lnTo>
                      <a:lnTo>
                        <a:pt x="38" y="155"/>
                      </a:lnTo>
                      <a:lnTo>
                        <a:pt x="0" y="110"/>
                      </a:lnTo>
                      <a:lnTo>
                        <a:pt x="103" y="0"/>
                      </a:lnTo>
                      <a:close/>
                    </a:path>
                  </a:pathLst>
                </a:custGeom>
                <a:solidFill>
                  <a:srgbClr val="ff7c80"/>
                </a:solidFill>
                <a:ln w="46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4200" bIns="342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7" name=""/>
                <p:cNvSpPr/>
                <p:nvPr/>
              </p:nvSpPr>
              <p:spPr>
                <a:xfrm>
                  <a:off x="7640640" y="3294000"/>
                  <a:ext cx="265320" cy="501840"/>
                </a:xfrm>
                <a:custGeom>
                  <a:avLst/>
                  <a:gdLst/>
                  <a:ahLst/>
                  <a:rect l="l" t="t" r="r" b="b"/>
                  <a:pathLst>
                    <a:path w="502" h="948">
                      <a:moveTo>
                        <a:pt x="151" y="73"/>
                      </a:moveTo>
                      <a:lnTo>
                        <a:pt x="121" y="133"/>
                      </a:lnTo>
                      <a:lnTo>
                        <a:pt x="69" y="222"/>
                      </a:lnTo>
                      <a:lnTo>
                        <a:pt x="52" y="292"/>
                      </a:lnTo>
                      <a:lnTo>
                        <a:pt x="25" y="372"/>
                      </a:lnTo>
                      <a:lnTo>
                        <a:pt x="6" y="505"/>
                      </a:lnTo>
                      <a:lnTo>
                        <a:pt x="0" y="576"/>
                      </a:lnTo>
                      <a:lnTo>
                        <a:pt x="16" y="594"/>
                      </a:lnTo>
                      <a:lnTo>
                        <a:pt x="64" y="658"/>
                      </a:lnTo>
                      <a:lnTo>
                        <a:pt x="120" y="727"/>
                      </a:lnTo>
                      <a:lnTo>
                        <a:pt x="184" y="788"/>
                      </a:lnTo>
                      <a:lnTo>
                        <a:pt x="359" y="948"/>
                      </a:lnTo>
                      <a:lnTo>
                        <a:pt x="440" y="850"/>
                      </a:lnTo>
                      <a:lnTo>
                        <a:pt x="502" y="771"/>
                      </a:lnTo>
                      <a:lnTo>
                        <a:pt x="336" y="628"/>
                      </a:lnTo>
                      <a:lnTo>
                        <a:pt x="280" y="586"/>
                      </a:lnTo>
                      <a:lnTo>
                        <a:pt x="247" y="549"/>
                      </a:lnTo>
                      <a:lnTo>
                        <a:pt x="218" y="532"/>
                      </a:lnTo>
                      <a:lnTo>
                        <a:pt x="262" y="416"/>
                      </a:lnTo>
                      <a:lnTo>
                        <a:pt x="288" y="325"/>
                      </a:lnTo>
                      <a:lnTo>
                        <a:pt x="302" y="285"/>
                      </a:lnTo>
                      <a:lnTo>
                        <a:pt x="317" y="241"/>
                      </a:lnTo>
                      <a:lnTo>
                        <a:pt x="323" y="189"/>
                      </a:lnTo>
                      <a:lnTo>
                        <a:pt x="323" y="139"/>
                      </a:lnTo>
                      <a:lnTo>
                        <a:pt x="323" y="100"/>
                      </a:lnTo>
                      <a:lnTo>
                        <a:pt x="317" y="59"/>
                      </a:lnTo>
                      <a:lnTo>
                        <a:pt x="292" y="27"/>
                      </a:lnTo>
                      <a:lnTo>
                        <a:pt x="259" y="6"/>
                      </a:lnTo>
                      <a:lnTo>
                        <a:pt x="235" y="0"/>
                      </a:lnTo>
                      <a:lnTo>
                        <a:pt x="191" y="28"/>
                      </a:lnTo>
                      <a:lnTo>
                        <a:pt x="151" y="73"/>
                      </a:lnTo>
                      <a:close/>
                    </a:path>
                  </a:pathLst>
                </a:custGeom>
                <a:solidFill>
                  <a:srgbClr val="ff7c80"/>
                </a:solidFill>
                <a:ln w="46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88" name=""/>
            <p:cNvGrpSpPr/>
            <p:nvPr/>
          </p:nvGrpSpPr>
          <p:grpSpPr>
            <a:xfrm>
              <a:off x="7729560" y="2951280"/>
              <a:ext cx="211320" cy="276120"/>
              <a:chOff x="7729560" y="2951280"/>
              <a:chExt cx="211320" cy="276120"/>
            </a:xfrm>
          </p:grpSpPr>
          <p:grpSp>
            <p:nvGrpSpPr>
              <p:cNvPr id="89" name=""/>
              <p:cNvGrpSpPr/>
              <p:nvPr/>
            </p:nvGrpSpPr>
            <p:grpSpPr>
              <a:xfrm>
                <a:off x="7750440" y="3031920"/>
                <a:ext cx="182520" cy="131760"/>
                <a:chOff x="7750440" y="3031920"/>
                <a:chExt cx="182520" cy="131760"/>
              </a:xfrm>
            </p:grpSpPr>
            <p:sp>
              <p:nvSpPr>
                <p:cNvPr id="90" name=""/>
                <p:cNvSpPr/>
                <p:nvPr/>
              </p:nvSpPr>
              <p:spPr>
                <a:xfrm>
                  <a:off x="7907400" y="3031920"/>
                  <a:ext cx="25560" cy="60480"/>
                </a:xfrm>
                <a:custGeom>
                  <a:avLst/>
                  <a:gdLst/>
                  <a:ahLst/>
                  <a:rect l="l" t="t" r="r" b="b"/>
                  <a:pathLst>
                    <a:path w="48" h="113">
                      <a:moveTo>
                        <a:pt x="0" y="12"/>
                      </a:moveTo>
                      <a:lnTo>
                        <a:pt x="8" y="0"/>
                      </a:lnTo>
                      <a:lnTo>
                        <a:pt x="24" y="0"/>
                      </a:lnTo>
                      <a:lnTo>
                        <a:pt x="30" y="8"/>
                      </a:lnTo>
                      <a:lnTo>
                        <a:pt x="37" y="21"/>
                      </a:lnTo>
                      <a:lnTo>
                        <a:pt x="43" y="49"/>
                      </a:lnTo>
                      <a:lnTo>
                        <a:pt x="48" y="86"/>
                      </a:lnTo>
                      <a:lnTo>
                        <a:pt x="48" y="113"/>
                      </a:lnTo>
                      <a:lnTo>
                        <a:pt x="36" y="113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solidFill>
                  <a:srgbClr val="ffe0c0"/>
                </a:solidFill>
                <a:ln w="46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3680" bIns="136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1" name=""/>
                <p:cNvSpPr/>
                <p:nvPr/>
              </p:nvSpPr>
              <p:spPr>
                <a:xfrm>
                  <a:off x="7750440" y="3114720"/>
                  <a:ext cx="42840" cy="48960"/>
                </a:xfrm>
                <a:custGeom>
                  <a:avLst/>
                  <a:gdLst/>
                  <a:ahLst/>
                  <a:rect l="l" t="t" r="r" b="b"/>
                  <a:pathLst>
                    <a:path w="82" h="92">
                      <a:moveTo>
                        <a:pt x="19" y="0"/>
                      </a:moveTo>
                      <a:lnTo>
                        <a:pt x="5" y="7"/>
                      </a:lnTo>
                      <a:lnTo>
                        <a:pt x="0" y="18"/>
                      </a:lnTo>
                      <a:lnTo>
                        <a:pt x="5" y="32"/>
                      </a:lnTo>
                      <a:lnTo>
                        <a:pt x="16" y="48"/>
                      </a:lnTo>
                      <a:lnTo>
                        <a:pt x="28" y="63"/>
                      </a:lnTo>
                      <a:lnTo>
                        <a:pt x="52" y="86"/>
                      </a:lnTo>
                      <a:lnTo>
                        <a:pt x="68" y="92"/>
                      </a:lnTo>
                      <a:lnTo>
                        <a:pt x="82" y="81"/>
                      </a:lnTo>
                      <a:lnTo>
                        <a:pt x="19" y="0"/>
                      </a:lnTo>
                      <a:close/>
                    </a:path>
                  </a:pathLst>
                </a:custGeom>
                <a:solidFill>
                  <a:srgbClr val="ffe0c0"/>
                </a:solidFill>
                <a:ln w="46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" bIns="21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92" name=""/>
              <p:cNvSpPr/>
              <p:nvPr/>
            </p:nvSpPr>
            <p:spPr>
              <a:xfrm>
                <a:off x="7737480" y="2981160"/>
                <a:ext cx="203400" cy="246240"/>
              </a:xfrm>
              <a:custGeom>
                <a:avLst/>
                <a:gdLst/>
                <a:ahLst/>
                <a:rect l="l" t="t" r="r" b="b"/>
                <a:pathLst>
                  <a:path w="384" h="466">
                    <a:moveTo>
                      <a:pt x="34" y="66"/>
                    </a:moveTo>
                    <a:lnTo>
                      <a:pt x="15" y="92"/>
                    </a:lnTo>
                    <a:lnTo>
                      <a:pt x="5" y="125"/>
                    </a:lnTo>
                    <a:lnTo>
                      <a:pt x="0" y="163"/>
                    </a:lnTo>
                    <a:lnTo>
                      <a:pt x="6" y="195"/>
                    </a:lnTo>
                    <a:lnTo>
                      <a:pt x="20" y="224"/>
                    </a:lnTo>
                    <a:lnTo>
                      <a:pt x="42" y="250"/>
                    </a:lnTo>
                    <a:lnTo>
                      <a:pt x="61" y="278"/>
                    </a:lnTo>
                    <a:lnTo>
                      <a:pt x="81" y="318"/>
                    </a:lnTo>
                    <a:lnTo>
                      <a:pt x="102" y="364"/>
                    </a:lnTo>
                    <a:lnTo>
                      <a:pt x="124" y="402"/>
                    </a:lnTo>
                    <a:lnTo>
                      <a:pt x="145" y="423"/>
                    </a:lnTo>
                    <a:lnTo>
                      <a:pt x="169" y="437"/>
                    </a:lnTo>
                    <a:lnTo>
                      <a:pt x="209" y="455"/>
                    </a:lnTo>
                    <a:lnTo>
                      <a:pt x="251" y="466"/>
                    </a:lnTo>
                    <a:lnTo>
                      <a:pt x="279" y="462"/>
                    </a:lnTo>
                    <a:lnTo>
                      <a:pt x="303" y="458"/>
                    </a:lnTo>
                    <a:lnTo>
                      <a:pt x="344" y="443"/>
                    </a:lnTo>
                    <a:lnTo>
                      <a:pt x="361" y="427"/>
                    </a:lnTo>
                    <a:lnTo>
                      <a:pt x="369" y="406"/>
                    </a:lnTo>
                    <a:lnTo>
                      <a:pt x="381" y="360"/>
                    </a:lnTo>
                    <a:lnTo>
                      <a:pt x="384" y="325"/>
                    </a:lnTo>
                    <a:lnTo>
                      <a:pt x="384" y="283"/>
                    </a:lnTo>
                    <a:lnTo>
                      <a:pt x="379" y="253"/>
                    </a:lnTo>
                    <a:lnTo>
                      <a:pt x="369" y="219"/>
                    </a:lnTo>
                    <a:lnTo>
                      <a:pt x="350" y="171"/>
                    </a:lnTo>
                    <a:lnTo>
                      <a:pt x="329" y="136"/>
                    </a:lnTo>
                    <a:lnTo>
                      <a:pt x="319" y="97"/>
                    </a:lnTo>
                    <a:lnTo>
                      <a:pt x="299" y="52"/>
                    </a:lnTo>
                    <a:lnTo>
                      <a:pt x="276" y="28"/>
                    </a:lnTo>
                    <a:lnTo>
                      <a:pt x="253" y="14"/>
                    </a:lnTo>
                    <a:lnTo>
                      <a:pt x="210" y="1"/>
                    </a:lnTo>
                    <a:lnTo>
                      <a:pt x="181" y="0"/>
                    </a:lnTo>
                    <a:lnTo>
                      <a:pt x="138" y="8"/>
                    </a:lnTo>
                    <a:lnTo>
                      <a:pt x="99" y="21"/>
                    </a:lnTo>
                    <a:lnTo>
                      <a:pt x="59" y="46"/>
                    </a:lnTo>
                    <a:lnTo>
                      <a:pt x="34" y="66"/>
                    </a:lnTo>
                    <a:close/>
                  </a:path>
                </a:pathLst>
              </a:custGeom>
              <a:solidFill>
                <a:srgbClr val="ffe0c0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93" name=""/>
              <p:cNvGrpSpPr/>
              <p:nvPr/>
            </p:nvGrpSpPr>
            <p:grpSpPr>
              <a:xfrm>
                <a:off x="7759800" y="3033720"/>
                <a:ext cx="152280" cy="85680"/>
                <a:chOff x="7759800" y="3033720"/>
                <a:chExt cx="152280" cy="85680"/>
              </a:xfrm>
            </p:grpSpPr>
            <p:sp>
              <p:nvSpPr>
                <p:cNvPr id="94" name=""/>
                <p:cNvSpPr/>
                <p:nvPr/>
              </p:nvSpPr>
              <p:spPr>
                <a:xfrm>
                  <a:off x="7834320" y="3073320"/>
                  <a:ext cx="11160" cy="12600"/>
                </a:xfrm>
                <a:custGeom>
                  <a:avLst/>
                  <a:gdLst/>
                  <a:ahLst/>
                  <a:rect l="l" t="t" r="r" b="b"/>
                  <a:pathLst>
                    <a:path w="22" h="23">
                      <a:moveTo>
                        <a:pt x="0" y="13"/>
                      </a:moveTo>
                      <a:lnTo>
                        <a:pt x="7" y="4"/>
                      </a:lnTo>
                      <a:lnTo>
                        <a:pt x="19" y="0"/>
                      </a:lnTo>
                      <a:lnTo>
                        <a:pt x="22" y="12"/>
                      </a:lnTo>
                      <a:lnTo>
                        <a:pt x="11" y="12"/>
                      </a:lnTo>
                      <a:lnTo>
                        <a:pt x="4" y="23"/>
                      </a:lnTo>
                      <a:lnTo>
                        <a:pt x="0" y="13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46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5" name=""/>
                <p:cNvSpPr/>
                <p:nvPr/>
              </p:nvSpPr>
              <p:spPr>
                <a:xfrm>
                  <a:off x="7759800" y="3105000"/>
                  <a:ext cx="22320" cy="14400"/>
                </a:xfrm>
                <a:custGeom>
                  <a:avLst/>
                  <a:gdLst/>
                  <a:ahLst/>
                  <a:rect l="l" t="t" r="r" b="b"/>
                  <a:pathLst>
                    <a:path w="42" h="27">
                      <a:moveTo>
                        <a:pt x="35" y="0"/>
                      </a:moveTo>
                      <a:lnTo>
                        <a:pt x="42" y="14"/>
                      </a:lnTo>
                      <a:lnTo>
                        <a:pt x="7" y="27"/>
                      </a:lnTo>
                      <a:lnTo>
                        <a:pt x="0" y="20"/>
                      </a:lnTo>
                      <a:lnTo>
                        <a:pt x="35" y="0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46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2400" bIns="-324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6" name=""/>
                <p:cNvSpPr/>
                <p:nvPr/>
              </p:nvSpPr>
              <p:spPr>
                <a:xfrm>
                  <a:off x="7893360" y="3033720"/>
                  <a:ext cx="18720" cy="14400"/>
                </a:xfrm>
                <a:custGeom>
                  <a:avLst/>
                  <a:gdLst/>
                  <a:ahLst/>
                  <a:rect l="l" t="t" r="r" b="b"/>
                  <a:pathLst>
                    <a:path w="37" h="27">
                      <a:moveTo>
                        <a:pt x="0" y="15"/>
                      </a:moveTo>
                      <a:lnTo>
                        <a:pt x="8" y="27"/>
                      </a:lnTo>
                      <a:lnTo>
                        <a:pt x="37" y="7"/>
                      </a:lnTo>
                      <a:lnTo>
                        <a:pt x="34" y="0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46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2400" bIns="-324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97" name=""/>
              <p:cNvGrpSpPr/>
              <p:nvPr/>
            </p:nvGrpSpPr>
            <p:grpSpPr>
              <a:xfrm>
                <a:off x="7777440" y="3040200"/>
                <a:ext cx="129960" cy="95040"/>
                <a:chOff x="7777440" y="3040200"/>
                <a:chExt cx="129960" cy="95040"/>
              </a:xfrm>
            </p:grpSpPr>
            <p:sp>
              <p:nvSpPr>
                <p:cNvPr id="98" name=""/>
                <p:cNvSpPr/>
                <p:nvPr/>
              </p:nvSpPr>
              <p:spPr>
                <a:xfrm>
                  <a:off x="7777440" y="3075120"/>
                  <a:ext cx="64800" cy="60120"/>
                </a:xfrm>
                <a:custGeom>
                  <a:avLst/>
                  <a:gdLst/>
                  <a:ahLst/>
                  <a:rect l="l" t="t" r="r" b="b"/>
                  <a:pathLst>
                    <a:path w="124" h="113">
                      <a:moveTo>
                        <a:pt x="0" y="58"/>
                      </a:moveTo>
                      <a:lnTo>
                        <a:pt x="101" y="0"/>
                      </a:lnTo>
                      <a:lnTo>
                        <a:pt x="118" y="29"/>
                      </a:lnTo>
                      <a:lnTo>
                        <a:pt x="124" y="50"/>
                      </a:lnTo>
                      <a:lnTo>
                        <a:pt x="123" y="71"/>
                      </a:lnTo>
                      <a:lnTo>
                        <a:pt x="114" y="85"/>
                      </a:lnTo>
                      <a:lnTo>
                        <a:pt x="100" y="96"/>
                      </a:lnTo>
                      <a:lnTo>
                        <a:pt x="80" y="104"/>
                      </a:lnTo>
                      <a:lnTo>
                        <a:pt x="68" y="112"/>
                      </a:lnTo>
                      <a:lnTo>
                        <a:pt x="55" y="113"/>
                      </a:lnTo>
                      <a:lnTo>
                        <a:pt x="39" y="111"/>
                      </a:lnTo>
                      <a:lnTo>
                        <a:pt x="28" y="103"/>
                      </a:lnTo>
                      <a:lnTo>
                        <a:pt x="20" y="94"/>
                      </a:lnTo>
                      <a:lnTo>
                        <a:pt x="16" y="85"/>
                      </a:lnTo>
                      <a:lnTo>
                        <a:pt x="7" y="68"/>
                      </a:lnTo>
                      <a:lnTo>
                        <a:pt x="0" y="58"/>
                      </a:lnTo>
                      <a:close/>
                    </a:path>
                  </a:pathLst>
                </a:custGeom>
                <a:solidFill>
                  <a:srgbClr val="80ffff"/>
                </a:solidFill>
                <a:ln w="46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3320" bIns="133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9" name=""/>
                <p:cNvSpPr/>
                <p:nvPr/>
              </p:nvSpPr>
              <p:spPr>
                <a:xfrm>
                  <a:off x="7805880" y="3100320"/>
                  <a:ext cx="12600" cy="12600"/>
                </a:xfrm>
                <a:prstGeom prst="ellipse">
                  <a:avLst/>
                </a:prstGeom>
                <a:solidFill>
                  <a:srgbClr val="00a000"/>
                </a:solidFill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7800" bIns="-37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0" name=""/>
                <p:cNvSpPr/>
                <p:nvPr/>
              </p:nvSpPr>
              <p:spPr>
                <a:xfrm>
                  <a:off x="7840800" y="3040200"/>
                  <a:ext cx="66600" cy="58680"/>
                </a:xfrm>
                <a:custGeom>
                  <a:avLst/>
                  <a:gdLst/>
                  <a:ahLst/>
                  <a:rect l="l" t="t" r="r" b="b"/>
                  <a:pathLst>
                    <a:path w="125" h="111">
                      <a:moveTo>
                        <a:pt x="0" y="56"/>
                      </a:moveTo>
                      <a:lnTo>
                        <a:pt x="104" y="0"/>
                      </a:lnTo>
                      <a:lnTo>
                        <a:pt x="118" y="31"/>
                      </a:lnTo>
                      <a:lnTo>
                        <a:pt x="125" y="50"/>
                      </a:lnTo>
                      <a:lnTo>
                        <a:pt x="122" y="70"/>
                      </a:lnTo>
                      <a:lnTo>
                        <a:pt x="114" y="82"/>
                      </a:lnTo>
                      <a:lnTo>
                        <a:pt x="99" y="94"/>
                      </a:lnTo>
                      <a:lnTo>
                        <a:pt x="82" y="103"/>
                      </a:lnTo>
                      <a:lnTo>
                        <a:pt x="69" y="109"/>
                      </a:lnTo>
                      <a:lnTo>
                        <a:pt x="54" y="111"/>
                      </a:lnTo>
                      <a:lnTo>
                        <a:pt x="40" y="109"/>
                      </a:lnTo>
                      <a:lnTo>
                        <a:pt x="28" y="101"/>
                      </a:lnTo>
                      <a:lnTo>
                        <a:pt x="21" y="94"/>
                      </a:lnTo>
                      <a:lnTo>
                        <a:pt x="15" y="83"/>
                      </a:lnTo>
                      <a:lnTo>
                        <a:pt x="6" y="67"/>
                      </a:lnTo>
                      <a:lnTo>
                        <a:pt x="0" y="56"/>
                      </a:lnTo>
                      <a:close/>
                    </a:path>
                  </a:pathLst>
                </a:custGeom>
                <a:solidFill>
                  <a:srgbClr val="80ffff"/>
                </a:solidFill>
                <a:ln w="46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1880" bIns="118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1" name=""/>
                <p:cNvSpPr/>
                <p:nvPr/>
              </p:nvSpPr>
              <p:spPr>
                <a:xfrm>
                  <a:off x="7871040" y="3066840"/>
                  <a:ext cx="12600" cy="11160"/>
                </a:xfrm>
                <a:prstGeom prst="ellipse">
                  <a:avLst/>
                </a:prstGeom>
                <a:solidFill>
                  <a:srgbClr val="00a000"/>
                </a:solidFill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8520" bIns="-385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02" name=""/>
              <p:cNvSpPr/>
              <p:nvPr/>
            </p:nvSpPr>
            <p:spPr>
              <a:xfrm>
                <a:off x="7845480" y="3138480"/>
                <a:ext cx="65160" cy="52200"/>
              </a:xfrm>
              <a:custGeom>
                <a:avLst/>
                <a:gdLst/>
                <a:ahLst/>
                <a:rect l="l" t="t" r="r" b="b"/>
                <a:pathLst>
                  <a:path w="124" h="100">
                    <a:moveTo>
                      <a:pt x="0" y="51"/>
                    </a:moveTo>
                    <a:lnTo>
                      <a:pt x="19" y="51"/>
                    </a:lnTo>
                    <a:lnTo>
                      <a:pt x="36" y="48"/>
                    </a:lnTo>
                    <a:lnTo>
                      <a:pt x="56" y="42"/>
                    </a:lnTo>
                    <a:lnTo>
                      <a:pt x="74" y="37"/>
                    </a:lnTo>
                    <a:lnTo>
                      <a:pt x="93" y="23"/>
                    </a:lnTo>
                    <a:lnTo>
                      <a:pt x="105" y="13"/>
                    </a:lnTo>
                    <a:lnTo>
                      <a:pt x="116" y="0"/>
                    </a:lnTo>
                    <a:lnTo>
                      <a:pt x="123" y="27"/>
                    </a:lnTo>
                    <a:lnTo>
                      <a:pt x="124" y="37"/>
                    </a:lnTo>
                    <a:lnTo>
                      <a:pt x="124" y="57"/>
                    </a:lnTo>
                    <a:lnTo>
                      <a:pt x="119" y="71"/>
                    </a:lnTo>
                    <a:lnTo>
                      <a:pt x="110" y="85"/>
                    </a:lnTo>
                    <a:lnTo>
                      <a:pt x="99" y="94"/>
                    </a:lnTo>
                    <a:lnTo>
                      <a:pt x="85" y="99"/>
                    </a:lnTo>
                    <a:lnTo>
                      <a:pt x="70" y="100"/>
                    </a:lnTo>
                    <a:lnTo>
                      <a:pt x="55" y="99"/>
                    </a:lnTo>
                    <a:lnTo>
                      <a:pt x="41" y="92"/>
                    </a:lnTo>
                    <a:lnTo>
                      <a:pt x="35" y="90"/>
                    </a:lnTo>
                    <a:lnTo>
                      <a:pt x="21" y="81"/>
                    </a:lnTo>
                    <a:lnTo>
                      <a:pt x="12" y="64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ffffff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400" bIns="54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850520" y="3119400"/>
                <a:ext cx="33120" cy="19080"/>
              </a:xfrm>
              <a:custGeom>
                <a:avLst/>
                <a:gdLst/>
                <a:ahLst/>
                <a:rect l="l" t="t" r="r" b="b"/>
                <a:pathLst>
                  <a:path w="64" h="36">
                    <a:moveTo>
                      <a:pt x="0" y="36"/>
                    </a:moveTo>
                    <a:lnTo>
                      <a:pt x="19" y="35"/>
                    </a:lnTo>
                    <a:lnTo>
                      <a:pt x="27" y="31"/>
                    </a:lnTo>
                    <a:lnTo>
                      <a:pt x="37" y="28"/>
                    </a:lnTo>
                    <a:lnTo>
                      <a:pt x="48" y="21"/>
                    </a:lnTo>
                    <a:lnTo>
                      <a:pt x="55" y="11"/>
                    </a:lnTo>
                    <a:lnTo>
                      <a:pt x="64" y="0"/>
                    </a:lnTo>
                  </a:path>
                </a:pathLst>
              </a:custGeom>
              <a:noFill/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7729560" y="2951280"/>
                <a:ext cx="182520" cy="168120"/>
              </a:xfrm>
              <a:custGeom>
                <a:avLst/>
                <a:gdLst/>
                <a:ahLst/>
                <a:rect l="l" t="t" r="r" b="b"/>
                <a:pathLst>
                  <a:path w="346" h="319">
                    <a:moveTo>
                      <a:pt x="58" y="319"/>
                    </a:moveTo>
                    <a:lnTo>
                      <a:pt x="73" y="312"/>
                    </a:lnTo>
                    <a:lnTo>
                      <a:pt x="76" y="291"/>
                    </a:lnTo>
                    <a:lnTo>
                      <a:pt x="79" y="263"/>
                    </a:lnTo>
                    <a:lnTo>
                      <a:pt x="65" y="207"/>
                    </a:lnTo>
                    <a:lnTo>
                      <a:pt x="57" y="174"/>
                    </a:lnTo>
                    <a:lnTo>
                      <a:pt x="100" y="175"/>
                    </a:lnTo>
                    <a:lnTo>
                      <a:pt x="156" y="173"/>
                    </a:lnTo>
                    <a:lnTo>
                      <a:pt x="175" y="155"/>
                    </a:lnTo>
                    <a:lnTo>
                      <a:pt x="204" y="133"/>
                    </a:lnTo>
                    <a:lnTo>
                      <a:pt x="249" y="138"/>
                    </a:lnTo>
                    <a:lnTo>
                      <a:pt x="293" y="114"/>
                    </a:lnTo>
                    <a:lnTo>
                      <a:pt x="299" y="139"/>
                    </a:lnTo>
                    <a:lnTo>
                      <a:pt x="317" y="149"/>
                    </a:lnTo>
                    <a:lnTo>
                      <a:pt x="336" y="181"/>
                    </a:lnTo>
                    <a:lnTo>
                      <a:pt x="346" y="174"/>
                    </a:lnTo>
                    <a:lnTo>
                      <a:pt x="346" y="153"/>
                    </a:lnTo>
                    <a:lnTo>
                      <a:pt x="342" y="120"/>
                    </a:lnTo>
                    <a:lnTo>
                      <a:pt x="333" y="93"/>
                    </a:lnTo>
                    <a:lnTo>
                      <a:pt x="316" y="72"/>
                    </a:lnTo>
                    <a:lnTo>
                      <a:pt x="318" y="37"/>
                    </a:lnTo>
                    <a:lnTo>
                      <a:pt x="318" y="18"/>
                    </a:lnTo>
                    <a:lnTo>
                      <a:pt x="294" y="22"/>
                    </a:lnTo>
                    <a:lnTo>
                      <a:pt x="268" y="22"/>
                    </a:lnTo>
                    <a:lnTo>
                      <a:pt x="254" y="16"/>
                    </a:lnTo>
                    <a:lnTo>
                      <a:pt x="236" y="0"/>
                    </a:lnTo>
                    <a:lnTo>
                      <a:pt x="220" y="15"/>
                    </a:lnTo>
                    <a:lnTo>
                      <a:pt x="205" y="22"/>
                    </a:lnTo>
                    <a:lnTo>
                      <a:pt x="176" y="24"/>
                    </a:lnTo>
                    <a:lnTo>
                      <a:pt x="149" y="30"/>
                    </a:lnTo>
                    <a:lnTo>
                      <a:pt x="119" y="40"/>
                    </a:lnTo>
                    <a:lnTo>
                      <a:pt x="94" y="56"/>
                    </a:lnTo>
                    <a:lnTo>
                      <a:pt x="65" y="83"/>
                    </a:lnTo>
                    <a:lnTo>
                      <a:pt x="47" y="88"/>
                    </a:lnTo>
                    <a:lnTo>
                      <a:pt x="31" y="103"/>
                    </a:lnTo>
                    <a:lnTo>
                      <a:pt x="18" y="116"/>
                    </a:lnTo>
                    <a:lnTo>
                      <a:pt x="11" y="138"/>
                    </a:lnTo>
                    <a:lnTo>
                      <a:pt x="2" y="162"/>
                    </a:lnTo>
                    <a:lnTo>
                      <a:pt x="0" y="182"/>
                    </a:lnTo>
                    <a:lnTo>
                      <a:pt x="0" y="226"/>
                    </a:lnTo>
                    <a:lnTo>
                      <a:pt x="11" y="272"/>
                    </a:lnTo>
                    <a:lnTo>
                      <a:pt x="58" y="319"/>
                    </a:lnTo>
                    <a:close/>
                  </a:path>
                </a:pathLst>
              </a:custGeom>
              <a:solidFill>
                <a:srgbClr val="c06000"/>
              </a:solidFill>
              <a:ln w="46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5" name=""/>
            <p:cNvSpPr/>
            <p:nvPr/>
          </p:nvSpPr>
          <p:spPr>
            <a:xfrm>
              <a:off x="7902720" y="3224160"/>
              <a:ext cx="181080" cy="457200"/>
            </a:xfrm>
            <a:custGeom>
              <a:avLst/>
              <a:gdLst/>
              <a:ahLst/>
              <a:rect l="l" t="t" r="r" b="b"/>
              <a:pathLst>
                <a:path w="343" h="863">
                  <a:moveTo>
                    <a:pt x="17" y="7"/>
                  </a:moveTo>
                  <a:lnTo>
                    <a:pt x="38" y="0"/>
                  </a:lnTo>
                  <a:lnTo>
                    <a:pt x="85" y="30"/>
                  </a:lnTo>
                  <a:lnTo>
                    <a:pt x="85" y="80"/>
                  </a:lnTo>
                  <a:lnTo>
                    <a:pt x="124" y="129"/>
                  </a:lnTo>
                  <a:lnTo>
                    <a:pt x="163" y="181"/>
                  </a:lnTo>
                  <a:lnTo>
                    <a:pt x="203" y="249"/>
                  </a:lnTo>
                  <a:lnTo>
                    <a:pt x="235" y="312"/>
                  </a:lnTo>
                  <a:lnTo>
                    <a:pt x="268" y="403"/>
                  </a:lnTo>
                  <a:lnTo>
                    <a:pt x="295" y="483"/>
                  </a:lnTo>
                  <a:lnTo>
                    <a:pt x="329" y="644"/>
                  </a:lnTo>
                  <a:lnTo>
                    <a:pt x="343" y="743"/>
                  </a:lnTo>
                  <a:lnTo>
                    <a:pt x="299" y="863"/>
                  </a:lnTo>
                  <a:lnTo>
                    <a:pt x="213" y="767"/>
                  </a:lnTo>
                  <a:lnTo>
                    <a:pt x="190" y="605"/>
                  </a:lnTo>
                  <a:lnTo>
                    <a:pt x="172" y="507"/>
                  </a:lnTo>
                  <a:lnTo>
                    <a:pt x="146" y="413"/>
                  </a:lnTo>
                  <a:lnTo>
                    <a:pt x="116" y="346"/>
                  </a:lnTo>
                  <a:lnTo>
                    <a:pt x="78" y="247"/>
                  </a:lnTo>
                  <a:lnTo>
                    <a:pt x="55" y="176"/>
                  </a:lnTo>
                  <a:lnTo>
                    <a:pt x="34" y="95"/>
                  </a:lnTo>
                  <a:lnTo>
                    <a:pt x="0" y="75"/>
                  </a:lnTo>
                  <a:lnTo>
                    <a:pt x="17" y="7"/>
                  </a:lnTo>
                  <a:close/>
                </a:path>
              </a:pathLst>
            </a:custGeom>
            <a:solidFill>
              <a:srgbClr val="ff0000"/>
            </a:solidFill>
            <a:ln w="46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7488360" y="4927680"/>
              <a:ext cx="15224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Rollout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7" name=""/>
          <p:cNvSpPr/>
          <p:nvPr/>
        </p:nvSpPr>
        <p:spPr>
          <a:xfrm>
            <a:off x="1600200" y="3809880"/>
            <a:ext cx="4572000" cy="609840"/>
          </a:xfrm>
          <a:prstGeom prst="leftRightArrow">
            <a:avLst>
              <a:gd name="adj1" fmla="val 50000"/>
              <a:gd name="adj2" fmla="val 149247"/>
            </a:avLst>
          </a:prstGeom>
          <a:gradFill rotWithShape="0">
            <a:gsLst>
              <a:gs pos="0">
                <a:srgbClr val="005e75"/>
              </a:gs>
              <a:gs pos="50000">
                <a:srgbClr val="00ccff"/>
              </a:gs>
              <a:gs pos="100000">
                <a:srgbClr val="005e75"/>
              </a:gs>
            </a:gsLst>
            <a:lin ang="5400000"/>
          </a:gra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Change Management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05640" y="3987720"/>
            <a:ext cx="954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Change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9" name=""/>
          <p:cNvGrpSpPr/>
          <p:nvPr/>
        </p:nvGrpSpPr>
        <p:grpSpPr>
          <a:xfrm>
            <a:off x="1600200" y="2590920"/>
            <a:ext cx="884160" cy="838080"/>
            <a:chOff x="1600200" y="2590920"/>
            <a:chExt cx="884160" cy="838080"/>
          </a:xfrm>
        </p:grpSpPr>
        <p:grpSp>
          <p:nvGrpSpPr>
            <p:cNvPr id="110" name=""/>
            <p:cNvGrpSpPr/>
            <p:nvPr/>
          </p:nvGrpSpPr>
          <p:grpSpPr>
            <a:xfrm>
              <a:off x="1600200" y="2590920"/>
              <a:ext cx="884160" cy="838080"/>
              <a:chOff x="1600200" y="2590920"/>
              <a:chExt cx="884160" cy="838080"/>
            </a:xfrm>
          </p:grpSpPr>
          <p:sp>
            <p:nvSpPr>
              <p:cNvPr id="111" name=""/>
              <p:cNvSpPr/>
              <p:nvPr/>
            </p:nvSpPr>
            <p:spPr>
              <a:xfrm>
                <a:off x="1600200" y="2590920"/>
                <a:ext cx="884160" cy="838080"/>
              </a:xfrm>
              <a:custGeom>
                <a:avLst/>
                <a:gdLst>
                  <a:gd name="textAreaLeft" fmla="*/ 0 w 884160"/>
                  <a:gd name="textAreaRight" fmla="*/ 884520 w 884160"/>
                  <a:gd name="textAreaTop" fmla="*/ 0 h 838080"/>
                  <a:gd name="textAreaBottom" fmla="*/ 838440 h 83808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0"/>
                    </a:move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c0c0df"/>
                  </a:gs>
                  <a:gs pos="100000">
                    <a:srgbClr val="000080"/>
                  </a:gs>
                </a:gsLst>
                <a:lin ang="135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" name=""/>
              <p:cNvSpPr/>
              <p:nvPr/>
            </p:nvSpPr>
            <p:spPr>
              <a:xfrm>
                <a:off x="1960560" y="2805120"/>
                <a:ext cx="183600" cy="244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3" name=""/>
            <p:cNvSpPr/>
            <p:nvPr/>
          </p:nvSpPr>
          <p:spPr>
            <a:xfrm>
              <a:off x="1603080" y="2727360"/>
              <a:ext cx="799200" cy="55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Combined</a:t>
              </a:r>
              <a:endPara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Working </a:t>
              </a:r>
              <a:endPara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Group</a:t>
              </a:r>
              <a:endPara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4" name=""/>
          <p:cNvGrpSpPr/>
          <p:nvPr/>
        </p:nvGrpSpPr>
        <p:grpSpPr>
          <a:xfrm>
            <a:off x="1600200" y="4952880"/>
            <a:ext cx="5410080" cy="762120"/>
            <a:chOff x="1600200" y="4952880"/>
            <a:chExt cx="5410080" cy="762120"/>
          </a:xfrm>
        </p:grpSpPr>
        <p:sp>
          <p:nvSpPr>
            <p:cNvPr id="115" name=""/>
            <p:cNvSpPr/>
            <p:nvPr/>
          </p:nvSpPr>
          <p:spPr>
            <a:xfrm>
              <a:off x="1600200" y="4952880"/>
              <a:ext cx="5410080" cy="762120"/>
            </a:xfrm>
            <a:prstGeom prst="rightArrow">
              <a:avLst>
                <a:gd name="adj1" fmla="val 36602"/>
                <a:gd name="adj2" fmla="val 29184"/>
              </a:avLst>
            </a:prstGeom>
            <a:gradFill rotWithShape="0">
              <a:gsLst>
                <a:gs pos="0">
                  <a:srgbClr val="00495b"/>
                </a:gs>
                <a:gs pos="100000">
                  <a:srgbClr val="00ccff"/>
                </a:gs>
              </a:gsLst>
              <a:lin ang="10800000"/>
            </a:gradFill>
            <a:ln w="9360">
              <a:solidFill>
                <a:srgbClr val="ffffff"/>
              </a:solidFill>
              <a:miter/>
            </a:ln>
            <a:effectLst>
              <a:outerShdw dist="17819" dir="2700000" blurRad="0" rotWithShape="0">
                <a:srgbClr val="989898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3049200" y="5175360"/>
              <a:ext cx="20358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Tool Development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7" name=""/>
          <p:cNvSpPr/>
          <p:nvPr/>
        </p:nvSpPr>
        <p:spPr>
          <a:xfrm>
            <a:off x="6553080" y="2514600"/>
            <a:ext cx="838440" cy="212076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0066cc"/>
              </a:gs>
              <a:gs pos="100000">
                <a:srgbClr val="ccecff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Training Course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447920" y="1994040"/>
            <a:ext cx="152280" cy="4341600"/>
          </a:xfrm>
          <a:prstGeom prst="rect">
            <a:avLst/>
          </a:prstGeom>
          <a:gradFill rotWithShape="0">
            <a:gsLst>
              <a:gs pos="0">
                <a:srgbClr val="751700"/>
              </a:gs>
              <a:gs pos="100000">
                <a:srgbClr val="ff3300"/>
              </a:gs>
            </a:gsLst>
            <a:lin ang="10800000"/>
          </a:gra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066680" y="3276720"/>
            <a:ext cx="53352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1219320" y="2895480"/>
            <a:ext cx="38088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81000" y="2209680"/>
            <a:ext cx="1374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Working Groups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2" name=""/>
          <p:cNvGrpSpPr/>
          <p:nvPr/>
        </p:nvGrpSpPr>
        <p:grpSpPr>
          <a:xfrm>
            <a:off x="1371600" y="1447920"/>
            <a:ext cx="7467120" cy="838080"/>
            <a:chOff x="1371600" y="1447920"/>
            <a:chExt cx="7467120" cy="838080"/>
          </a:xfrm>
        </p:grpSpPr>
        <p:sp>
          <p:nvSpPr>
            <p:cNvPr id="123" name=""/>
            <p:cNvSpPr/>
            <p:nvPr/>
          </p:nvSpPr>
          <p:spPr>
            <a:xfrm>
              <a:off x="1371600" y="1828800"/>
              <a:ext cx="7467120" cy="457200"/>
            </a:xfrm>
            <a:prstGeom prst="bevel">
              <a:avLst>
                <a:gd name="adj" fmla="val 12500"/>
              </a:avLst>
            </a:prstGeom>
            <a:gradFill rotWithShape="0">
              <a:gsLst>
                <a:gs pos="0">
                  <a:srgbClr val="007500"/>
                </a:gs>
                <a:gs pos="50000">
                  <a:srgbClr val="00ff00"/>
                </a:gs>
                <a:gs pos="100000">
                  <a:srgbClr val="007500"/>
                </a:gs>
              </a:gsLst>
              <a:lin ang="5400000"/>
            </a:gra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September                       October                       November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2471760" y="1447920"/>
              <a:ext cx="3615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Timeline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5" name=""/>
          <p:cNvSpPr/>
          <p:nvPr/>
        </p:nvSpPr>
        <p:spPr>
          <a:xfrm>
            <a:off x="2895480" y="34290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886200" y="34290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876920" y="34290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943600" y="342900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66cc"/>
            </a:gs>
            <a:gs pos="100000">
              <a:srgbClr val="002f5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228600" y="609120"/>
            <a:ext cx="8763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Organizational Maturity – Next Steps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685440" y="3124080"/>
            <a:ext cx="7162920" cy="2438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Return on Investment (ROI) Methodology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Are we getting the value we expect for the project?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Should we do the project?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Estimation Methodology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Consistent and improved methods for estimating project duration and cost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380880" y="1981080"/>
            <a:ext cx="85345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items identified below are not in scope for the current effort but should be considered for next steps: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66cc"/>
            </a:gs>
            <a:gs pos="100000">
              <a:srgbClr val="002f5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Questions &amp; Answers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66cc"/>
            </a:gs>
            <a:gs pos="100000">
              <a:srgbClr val="002f5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Project Objectives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04920" y="1981080"/>
            <a:ext cx="853416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Identify and Implement Project Management Solutions for AD&amp;S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Identify and Implement Software Development Methodology Solutions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Identify and Implement Guidelines and Procedures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Define Expectations of a Project Manager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Train the Organization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66cc"/>
            </a:gs>
            <a:gs pos="100000">
              <a:srgbClr val="002f5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Project Goals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High-level Processes for Managing Software Development Projects based on Enron’s Culture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Enhanced Communication Across Projects &amp; Departments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Reduce Risk of Unforeseen Costs of Software Development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Improved Management of IT Project Resources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Implement Tools to Manage Priorities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Build Foundation for Measuring Effectiveness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On-Time &amp; On-Budget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66cc"/>
            </a:gs>
            <a:gs pos="100000">
              <a:srgbClr val="002f5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Description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440" y="1905120"/>
            <a:ext cx="79246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Focus Group formed from Representative Departments within AD&amp;S and Infrastructure – July 12</a:t>
            </a:r>
            <a:r>
              <a:rPr b="1" lang="en-US" sz="18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th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Focus on Enhancing Project Management Processes, Tools, and Training – Not the creation of a PMO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culture values knowledge of the “business” 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 Management is not currently recognized as a career path at Enron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Working Groups Established to Focus on: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Application Development Methodology &amp; Roadmap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 Management and Training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Online Status &amp; Reporting Tools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Team Dynamics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20+ Enron Employees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 Consultants (EnForm)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66cc"/>
            </a:gs>
            <a:gs pos="100000">
              <a:srgbClr val="002f5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Technology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</a:t>
            </a: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Enronized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” Unified Process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Industry Best Practices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Training based on “Enron” process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Overview course for PMs &amp; Developers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Follow-up Training based on Individual’s Needs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 Dashboard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Web-enabled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Interface with SAP data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Accessible by “Business” &amp; “IT”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66cc"/>
            </a:gs>
            <a:gs pos="100000">
              <a:srgbClr val="002f5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Team/Resources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Sponsor – Beth Perlman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Sponsor Committee – Beth’s Direct Reports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Focus Group Leader – Rich Hall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Team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 Managers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Business Analysts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Developers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Accounting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Human Resources/Training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Infrastructure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Consultants - EnForm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66cc"/>
            </a:gs>
            <a:gs pos="100000">
              <a:srgbClr val="002f5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Procedures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440" y="1980720"/>
            <a:ext cx="8077320" cy="2971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High-Level Adoption of Unified Process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Creation of Project Start-up Procedures Compliant with GAAP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Scaleable Process Based on Size of Project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 Plan Templates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1" name="RUP%20Phases" descr=""/>
          <p:cNvPicPr/>
          <p:nvPr/>
        </p:nvPicPr>
        <p:blipFill>
          <a:blip r:embed="rId1"/>
          <a:stretch/>
        </p:blipFill>
        <p:spPr>
          <a:xfrm>
            <a:off x="5334120" y="4267080"/>
            <a:ext cx="3560760" cy="2370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66cc"/>
            </a:gs>
            <a:gs pos="100000">
              <a:srgbClr val="002f5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Organization Commitments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2895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Meetings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Sponsor Committee – Monthly (or as needed)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Entire Focus Group – Every 2 weeks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Working Groups – Weekly (Minimum)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Working Sessions - Daily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66cc"/>
            </a:gs>
            <a:gs pos="100000">
              <a:srgbClr val="002f5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Current Status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71629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Application Development Methodology – </a:t>
            </a:r>
            <a:r>
              <a:rPr b="1" lang="en-US" sz="2000" strike="noStrike" u="none">
                <a:solidFill>
                  <a:srgbClr val="00cc66"/>
                </a:solidFill>
                <a:effectLst/>
                <a:uFillTx/>
                <a:latin typeface="Arial"/>
              </a:rPr>
              <a:t>Green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“Enronizing” Unified Process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 Management &amp; Training -  </a:t>
            </a:r>
            <a:r>
              <a:rPr b="1" lang="en-US" sz="2000" strike="noStrike" u="none">
                <a:solidFill>
                  <a:srgbClr val="00cc66"/>
                </a:solidFill>
                <a:effectLst/>
                <a:uFillTx/>
                <a:latin typeface="Arial"/>
              </a:rPr>
              <a:t>Green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Expectations of a Project Manager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Online Status &amp; Reporting – 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Yellow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“Buy” vs “Build”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00ffcc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Requirements Gathering Underway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00ffcc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Vendor Package Analysis Underway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00ffcc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Evaluation of “Sprite”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2001-09-09T21:36:11Z</dcterms:created>
  <dc:creator>Richard M. Hall</dc:creator>
  <dc:description/>
  <dc:language>en-US</dc:language>
  <cp:lastModifiedBy>rhall4</cp:lastModifiedBy>
  <dcterms:modified xsi:type="dcterms:W3CDTF">2001-09-25T15:43:40Z</dcterms:modified>
  <cp:revision>37</cp:revision>
  <dc:subject/>
  <dc:title>Project Overview</dc:title>
</cp:coreProperties>
</file>