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3FFFDE-1BC2-446A-9957-D78FE6AAF6D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F52AF4-05BF-4066-9C31-B6853BA888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PGE Rate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23880" y="2590920"/>
            <a:ext cx="0" cy="2590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523880" y="5181480"/>
            <a:ext cx="5181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3880" y="4267080"/>
            <a:ext cx="5105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23880" y="411480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95680" y="5029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91840" y="5421240"/>
            <a:ext cx="636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19720" y="40384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38862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038320" y="2952720"/>
            <a:ext cx="1009800" cy="609480"/>
          </a:xfrm>
          <a:prstGeom prst="borderCallout2">
            <a:avLst>
              <a:gd name="adj1" fmla="val 18750"/>
              <a:gd name="adj2" fmla="val -8333"/>
              <a:gd name="adj3" fmla="val 18518"/>
              <a:gd name="adj4" fmla="val -12106"/>
              <a:gd name="adj5" fmla="val 190625"/>
              <a:gd name="adj6" fmla="val -1698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1.0 cent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Emergency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Surcharge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057400" y="2286000"/>
            <a:ext cx="1924200" cy="514440"/>
          </a:xfrm>
          <a:prstGeom prst="borderCallout2">
            <a:avLst>
              <a:gd name="adj1" fmla="val 18750"/>
              <a:gd name="adj2" fmla="val -8333"/>
              <a:gd name="adj3" fmla="val 22222"/>
              <a:gd name="adj4" fmla="val 115347"/>
              <a:gd name="adj5" fmla="val 340740"/>
              <a:gd name="adj6" fmla="val 12673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1.21 cent w/o QF Fix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Procurement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743880" y="1847880"/>
            <a:ext cx="1028520" cy="609480"/>
          </a:xfrm>
          <a:prstGeom prst="borderCallout2">
            <a:avLst>
              <a:gd name="adj1" fmla="val 18750"/>
              <a:gd name="adj2" fmla="val -8333"/>
              <a:gd name="adj3" fmla="val 18518"/>
              <a:gd name="adj4" fmla="val -82870"/>
              <a:gd name="adj5" fmla="val 331250"/>
              <a:gd name="adj6" fmla="val -16111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.9 cemt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PGE share of $10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19720" y="36576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24480" y="2800440"/>
            <a:ext cx="1676520" cy="476280"/>
          </a:xfrm>
          <a:prstGeom prst="borderCallout2">
            <a:avLst>
              <a:gd name="adj1" fmla="val 18750"/>
              <a:gd name="adj2" fmla="val -8333"/>
              <a:gd name="adj3" fmla="val 24000"/>
              <a:gd name="adj4" fmla="val -26324"/>
              <a:gd name="adj5" fmla="val 180000"/>
              <a:gd name="adj6" fmla="val -4886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1.3 cent ($5.4 billion)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Under-collection @ 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419720" y="4114800"/>
            <a:ext cx="0" cy="1522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19720" y="3657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010280" y="4114800"/>
            <a:ext cx="17528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Net increase 1/102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1.21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    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3.41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  1.0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2.41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71600" y="5600880"/>
            <a:ext cx="1219320" cy="799920"/>
          </a:xfrm>
          <a:prstGeom prst="borderCallout1">
            <a:avLst>
              <a:gd name="adj1" fmla="val 18750"/>
              <a:gd name="adj2" fmla="val -8333"/>
              <a:gd name="adj3" fmla="val -164287"/>
              <a:gd name="adj4" fmla="val 13281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 Before Emergency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Surcharge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2001-03-07T19:59:54Z</dcterms:created>
  <dc:creator>rneusta</dc:creator>
  <dc:description/>
  <dc:language>en-US</dc:language>
  <cp:lastModifiedBy>rneusta</cp:lastModifiedBy>
  <dcterms:modified xsi:type="dcterms:W3CDTF">2001-03-07T20:47:37Z</dcterms:modified>
  <cp:revision>2</cp:revision>
  <dc:subject/>
  <dc:title>PGE Rate Analysis</dc:title>
</cp:coreProperties>
</file>