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9520" y="9000"/>
            <a:ext cx="7994520" cy="946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3399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3399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69520" y="1220760"/>
            <a:ext cx="7994520" cy="482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SzPct val="75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30080" indent="-28404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68480" indent="-23508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50800" indent="-27936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82720" indent="-230040">
              <a:spcBef>
                <a:spcPts val="689"/>
              </a:spcBef>
              <a:spcAft>
                <a:spcPts val="414"/>
              </a:spcAft>
              <a:buClr>
                <a:srgbClr val="095ba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82720" indent="-230040">
              <a:spcBef>
                <a:spcPts val="689"/>
              </a:spcBef>
              <a:spcAft>
                <a:spcPts val="41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82720" indent="-230040">
              <a:spcBef>
                <a:spcPts val="689"/>
              </a:spcBef>
              <a:spcAft>
                <a:spcPts val="414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3328920" y="6560640"/>
            <a:ext cx="2463840" cy="2970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fld id="{BFEBCA45-B30A-45E7-9488-6A8DDDF0F9DC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and Proprietary Data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39840" y="792000"/>
            <a:ext cx="8518320" cy="0"/>
          </a:xfrm>
          <a:prstGeom prst="line">
            <a:avLst/>
          </a:prstGeom>
          <a:ln w="38160">
            <a:solidFill>
              <a:srgbClr val="ff000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E_RGB_R" descr=""/>
          <p:cNvPicPr/>
          <p:nvPr/>
        </p:nvPicPr>
        <p:blipFill>
          <a:blip r:embed="rId2"/>
          <a:stretch/>
        </p:blipFill>
        <p:spPr>
          <a:xfrm>
            <a:off x="8369280" y="6093000"/>
            <a:ext cx="736560" cy="7268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69520" y="9000"/>
            <a:ext cx="7994520" cy="946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3399"/>
                </a:solidFill>
                <a:effectLst/>
                <a:uFillTx/>
                <a:latin typeface="Frutiger 45 Light"/>
              </a:rPr>
              <a:t>PRC Feedback Statistics</a:t>
            </a:r>
            <a:endParaRPr b="0" lang="en-US" sz="3000" strike="noStrike" u="none">
              <a:solidFill>
                <a:srgbClr val="003399"/>
              </a:solidFill>
              <a:effectLst/>
              <a:uFillTx/>
              <a:latin typeface="Arial Black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4586400" y="1209240"/>
            <a:ext cx="0" cy="504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1092240" y="5664240"/>
            <a:ext cx="3228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1082520" y="1776240"/>
            <a:ext cx="0" cy="3872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484280" y="2793960"/>
            <a:ext cx="1038240" cy="2870280"/>
          </a:xfrm>
          <a:prstGeom prst="rect">
            <a:avLst/>
          </a:prstGeom>
          <a:gradFill rotWithShape="0">
            <a:gsLst>
              <a:gs pos="0">
                <a:srgbClr val="1bb744"/>
              </a:gs>
              <a:gs pos="100000">
                <a:srgbClr val="0c541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935440" y="2532240"/>
            <a:ext cx="1038240" cy="3132000"/>
          </a:xfrm>
          <a:prstGeom prst="rect">
            <a:avLst/>
          </a:prstGeom>
          <a:gradFill rotWithShape="0">
            <a:gsLst>
              <a:gs pos="0">
                <a:srgbClr val="22de53"/>
              </a:gs>
              <a:gs pos="100000">
                <a:srgbClr val="0f662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930240" y="246384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30240" y="326088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30240" y="405288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30240" y="487044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0" y="2311560"/>
            <a:ext cx="97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0" y="3106800"/>
            <a:ext cx="97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3897360"/>
            <a:ext cx="979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0" y="4722840"/>
            <a:ext cx="98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311120" y="5653080"/>
            <a:ext cx="1354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YE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865600" y="5675400"/>
            <a:ext cx="119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MY2001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467000" y="2519280"/>
            <a:ext cx="1076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71,804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884320" y="2257560"/>
            <a:ext cx="1127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77,917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316160" y="1109520"/>
            <a:ext cx="2511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Completed Feedback Forms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538960" y="1109520"/>
            <a:ext cx="331452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Average Session Length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(Hours Online)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716440" y="5635800"/>
            <a:ext cx="3229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5707080" y="1730160"/>
            <a:ext cx="0" cy="3886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108840" y="2357280"/>
            <a:ext cx="1038240" cy="3278520"/>
          </a:xfrm>
          <a:prstGeom prst="rect">
            <a:avLst/>
          </a:prstGeom>
          <a:gradFill rotWithShape="0">
            <a:gsLst>
              <a:gs pos="0">
                <a:srgbClr val="1bb744"/>
              </a:gs>
              <a:gs pos="100000">
                <a:srgbClr val="0c541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559640" y="2608200"/>
            <a:ext cx="1038240" cy="3027600"/>
          </a:xfrm>
          <a:prstGeom prst="rect">
            <a:avLst/>
          </a:prstGeom>
          <a:gradFill rotWithShape="0">
            <a:gsLst>
              <a:gs pos="0">
                <a:srgbClr val="22de53"/>
              </a:gs>
              <a:gs pos="100000">
                <a:srgbClr val="0f662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554800" y="2830680"/>
            <a:ext cx="334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554800" y="3755880"/>
            <a:ext cx="334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554800" y="4710240"/>
            <a:ext cx="334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935680" y="5622840"/>
            <a:ext cx="135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YE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489800" y="5648400"/>
            <a:ext cx="1193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MY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081840" y="2077920"/>
            <a:ext cx="1076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0:34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500960" y="2332080"/>
            <a:ext cx="1127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0:32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545080" y="190656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624560" y="2692440"/>
            <a:ext cx="97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0:30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624560" y="3610080"/>
            <a:ext cx="979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0:20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624560" y="4572000"/>
            <a:ext cx="98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0:10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626000" y="1770120"/>
            <a:ext cx="97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0:40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69520" y="9000"/>
            <a:ext cx="7994520" cy="946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3399"/>
                </a:solidFill>
                <a:effectLst/>
                <a:uFillTx/>
                <a:latin typeface="Frutiger 45 Light"/>
              </a:rPr>
              <a:t>PRC Meetings</a:t>
            </a:r>
            <a:endParaRPr b="0" lang="en-US" sz="3000" strike="noStrike" u="none">
              <a:solidFill>
                <a:srgbClr val="003399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"/>
          <p:cNvSpPr/>
          <p:nvPr/>
        </p:nvSpPr>
        <p:spPr>
          <a:xfrm>
            <a:off x="5338800" y="5751360"/>
            <a:ext cx="3309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V="1">
            <a:off x="5332320" y="1766880"/>
            <a:ext cx="0" cy="39686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203800" y="366084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203800" y="407520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203800" y="449568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203800" y="491328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203800" y="532764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" name=""/>
          <p:cNvGrpSpPr/>
          <p:nvPr/>
        </p:nvGrpSpPr>
        <p:grpSpPr>
          <a:xfrm>
            <a:off x="5408640" y="5286240"/>
            <a:ext cx="1263600" cy="750240"/>
            <a:chOff x="5408640" y="5286240"/>
            <a:chExt cx="1263600" cy="750240"/>
          </a:xfrm>
        </p:grpSpPr>
        <p:sp>
          <p:nvSpPr>
            <p:cNvPr id="50" name=""/>
            <p:cNvSpPr/>
            <p:nvPr/>
          </p:nvSpPr>
          <p:spPr>
            <a:xfrm>
              <a:off x="5594040" y="5600160"/>
              <a:ext cx="852480" cy="151920"/>
            </a:xfrm>
            <a:prstGeom prst="rect">
              <a:avLst/>
            </a:prstGeom>
            <a:gradFill rotWithShape="0">
              <a:gsLst>
                <a:gs pos="0">
                  <a:srgbClr val="22de53"/>
                </a:gs>
                <a:gs pos="100000">
                  <a:srgbClr val="0f662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408640" y="5759640"/>
              <a:ext cx="1263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Low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786640" y="5286240"/>
              <a:ext cx="4939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0:34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3" name=""/>
          <p:cNvGrpSpPr/>
          <p:nvPr/>
        </p:nvGrpSpPr>
        <p:grpSpPr>
          <a:xfrm>
            <a:off x="7429680" y="2060640"/>
            <a:ext cx="1368360" cy="3975840"/>
            <a:chOff x="7429680" y="2060640"/>
            <a:chExt cx="1368360" cy="3975840"/>
          </a:xfrm>
        </p:grpSpPr>
        <p:sp>
          <p:nvSpPr>
            <p:cNvPr id="54" name=""/>
            <p:cNvSpPr/>
            <p:nvPr/>
          </p:nvSpPr>
          <p:spPr>
            <a:xfrm>
              <a:off x="7663320" y="2374560"/>
              <a:ext cx="849240" cy="3377160"/>
            </a:xfrm>
            <a:prstGeom prst="rect">
              <a:avLst/>
            </a:prstGeom>
            <a:gradFill rotWithShape="0">
              <a:gsLst>
                <a:gs pos="0">
                  <a:srgbClr val="ff1313"/>
                </a:gs>
                <a:gs pos="100000">
                  <a:srgbClr val="750808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429680" y="5759640"/>
              <a:ext cx="1368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High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7683120" y="2060640"/>
              <a:ext cx="803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16:15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" name=""/>
          <p:cNvSpPr/>
          <p:nvPr/>
        </p:nvSpPr>
        <p:spPr>
          <a:xfrm>
            <a:off x="5203800" y="240840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203800" y="282240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203800" y="323532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203800" y="1982880"/>
            <a:ext cx="27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654440" y="3095640"/>
            <a:ext cx="549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12:00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691160" y="3935520"/>
            <a:ext cx="512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8:00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4586400" y="1843200"/>
            <a:ext cx="617040" cy="3589200"/>
            <a:chOff x="4586400" y="1843200"/>
            <a:chExt cx="617040" cy="3589200"/>
          </a:xfrm>
        </p:grpSpPr>
        <p:sp>
          <p:nvSpPr>
            <p:cNvPr id="64" name=""/>
            <p:cNvSpPr/>
            <p:nvPr/>
          </p:nvSpPr>
          <p:spPr>
            <a:xfrm>
              <a:off x="4759560" y="5185800"/>
              <a:ext cx="443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2:00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4691160" y="2682000"/>
              <a:ext cx="5122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14:00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4700160" y="3520800"/>
              <a:ext cx="50292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10:00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759560" y="4357800"/>
              <a:ext cx="443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6:00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4759560" y="4771440"/>
              <a:ext cx="44388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4:00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4586400" y="1843200"/>
              <a:ext cx="6170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18:00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4643280" y="2268000"/>
              <a:ext cx="56016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r"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16:00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1" name=""/>
          <p:cNvGrpSpPr/>
          <p:nvPr/>
        </p:nvGrpSpPr>
        <p:grpSpPr>
          <a:xfrm>
            <a:off x="6429240" y="4240080"/>
            <a:ext cx="1260720" cy="1796400"/>
            <a:chOff x="6429240" y="4240080"/>
            <a:chExt cx="1260720" cy="1796400"/>
          </a:xfrm>
        </p:grpSpPr>
        <p:sp>
          <p:nvSpPr>
            <p:cNvPr id="72" name=""/>
            <p:cNvSpPr/>
            <p:nvPr/>
          </p:nvSpPr>
          <p:spPr>
            <a:xfrm>
              <a:off x="6630120" y="4554000"/>
              <a:ext cx="849960" cy="1199520"/>
            </a:xfrm>
            <a:prstGeom prst="rect">
              <a:avLst/>
            </a:prstGeom>
            <a:gradFill rotWithShape="0">
              <a:gsLst>
                <a:gs pos="0">
                  <a:srgbClr val="f5ff31"/>
                </a:gs>
                <a:gs pos="100000">
                  <a:srgbClr val="707516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6784200" y="4240080"/>
              <a:ext cx="4917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5:54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6429240" y="5759640"/>
              <a:ext cx="12607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Average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" name=""/>
          <p:cNvSpPr/>
          <p:nvPr/>
        </p:nvSpPr>
        <p:spPr>
          <a:xfrm>
            <a:off x="5429160" y="1209600"/>
            <a:ext cx="34178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Average PRC Meeting Length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Mid Year 2001 (as of June 18)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092240" y="5748480"/>
            <a:ext cx="3228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1082520" y="1749600"/>
            <a:ext cx="0" cy="3984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930240" y="234324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484280" y="2208240"/>
            <a:ext cx="1038240" cy="3540240"/>
          </a:xfrm>
          <a:prstGeom prst="rect">
            <a:avLst/>
          </a:prstGeom>
          <a:gradFill rotWithShape="0">
            <a:gsLst>
              <a:gs pos="0">
                <a:srgbClr val="ff1313"/>
              </a:gs>
              <a:gs pos="100000">
                <a:srgbClr val="750808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935440" y="2963880"/>
            <a:ext cx="1038240" cy="2784600"/>
          </a:xfrm>
          <a:prstGeom prst="rect">
            <a:avLst/>
          </a:prstGeom>
          <a:gradFill rotWithShape="0">
            <a:gsLst>
              <a:gs pos="0">
                <a:srgbClr val="22de53"/>
              </a:gs>
              <a:gs pos="100000">
                <a:srgbClr val="0f6626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930240" y="303372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930240" y="371016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30240" y="438156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930240" y="5075280"/>
            <a:ext cx="33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0" y="2222640"/>
            <a:ext cx="988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0" y="2905200"/>
            <a:ext cx="97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0" y="3579840"/>
            <a:ext cx="97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0" y="4249800"/>
            <a:ext cx="979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0" y="4950000"/>
            <a:ext cx="981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474920" y="575136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MY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576520" y="5751360"/>
            <a:ext cx="1797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YE2001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531800" y="1797120"/>
            <a:ext cx="92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040200" y="2541600"/>
            <a:ext cx="825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38120" y="1209600"/>
            <a:ext cx="4340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PRC Meetings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4586400" y="1209240"/>
            <a:ext cx="0" cy="504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2000-12-12T20:30:29Z</dcterms:created>
  <dc:creator>rdaly</dc:creator>
  <dc:description/>
  <dc:language>en-US</dc:language>
  <cp:lastModifiedBy>Dovie Keprta</cp:lastModifiedBy>
  <cp:lastPrinted>2001-01-26T18:45:08Z</cp:lastPrinted>
  <dcterms:modified xsi:type="dcterms:W3CDTF">2001-06-20T15:10:10Z</dcterms:modified>
  <cp:revision>348</cp:revision>
  <dc:subject/>
  <dc:title>No Slide Title</dc:title>
</cp:coreProperties>
</file>