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983E2F9-4E4D-4D5E-A7B3-B5CDA81C8937}"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210D833-D34B-4DA3-8D6A-0389634F77B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Phelps Dodge’s Likely Scenario</a:t>
            </a: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143000"/>
            <a:ext cx="7772400" cy="4495680"/>
          </a:xfrm>
          <a:prstGeom prst="rect">
            <a:avLst/>
          </a:prstGeom>
          <a:noFill/>
          <a:ln w="0">
            <a:noFill/>
          </a:ln>
        </p:spPr>
        <p:txBody>
          <a:bodyPr lIns="90000" rIns="90000" tIns="46800" bIns="46800" anchor="t">
            <a:normAutofit fontScale="92500" lnSpcReduction="9999"/>
          </a:bodyPr>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From an </a:t>
            </a:r>
            <a:r>
              <a:rPr b="1" lang="en-US" sz="1800" strike="noStrike" u="sng">
                <a:solidFill>
                  <a:srgbClr val="000000"/>
                </a:solidFill>
                <a:effectLst/>
                <a:uFillTx/>
                <a:latin typeface="Times New Roman"/>
              </a:rPr>
              <a:t>energy perspective</a:t>
            </a:r>
            <a:r>
              <a:rPr b="1" lang="en-US" sz="1800" strike="noStrike" u="none">
                <a:solidFill>
                  <a:srgbClr val="000000"/>
                </a:solidFill>
                <a:effectLst/>
                <a:uFillTx/>
                <a:latin typeface="Times New Roman"/>
              </a:rPr>
              <a:t>, Phelps Dodge should close its sites in the following order:</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1.  Chino/Hurley necessitating a closure of El Paso (extremely likely)</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2.  Tyrone SXEW (very likely)</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3.  Sierrita (possible)</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Chino Mine (circa 38 MW) is the most sensitive to both power and copper price movements.  At current costs, it is unprofitable at any foreseeable power or copper price for the next 5 years.</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Sierrita (91 MW) and Bagdad (circa 55 MW) mines should be able to remain open with a fixed power price below $75</a:t>
            </a:r>
            <a:r>
              <a:rPr b="1" lang="de-DE" sz="1800" strike="noStrike" u="none">
                <a:solidFill>
                  <a:srgbClr val="000000"/>
                </a:solidFill>
                <a:effectLst/>
                <a:uFillTx/>
                <a:latin typeface="Times New Roman"/>
              </a:rPr>
              <a:t>/MWh</a:t>
            </a:r>
            <a:r>
              <a:rPr b="1" lang="en-US" sz="1800" strike="noStrike" u="none">
                <a:solidFill>
                  <a:srgbClr val="000000"/>
                </a:solidFill>
                <a:effectLst/>
                <a:uFillTx/>
                <a:latin typeface="Times New Roman"/>
              </a:rPr>
              <a:t> through 2005.</a:t>
            </a:r>
            <a:r>
              <a:rPr b="1" lang="de-DE" sz="1800" strike="noStrike" u="none">
                <a:solidFill>
                  <a:srgbClr val="000000"/>
                </a:solidFill>
                <a:effectLst/>
                <a:uFillTx/>
                <a:latin typeface="Times New Roman"/>
              </a:rPr>
              <a:t> (April Palo Verde currently trading at $220/MWh)</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The Hurley Smelter (circa 30 MW) is sensitive to power prices and doesn’t look profitable until 2003 at today’s power prices.</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Miami Smelter/Refinery (circa 44 MW) and El Paso Refinery can continue to operate.  The Miami complex is more efficient and cost efficient than the Hurley/El Paso combination (circa 43 MW).  Expect El Paso (circa 13 MW)to close with the closure of Chino/Hurley (circa 68 MW) .</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All SXEW mines can be profitable through 2005.  However Tyrone (circa 29 MW) is marginal and one of the sites announced to close.</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2001-03-08T10:31:49Z</dcterms:created>
  <dc:creator>BDusek</dc:creator>
  <dc:description/>
  <dc:language>en-US</dc:language>
  <cp:lastModifiedBy>cmckey</cp:lastModifiedBy>
  <dcterms:modified xsi:type="dcterms:W3CDTF">2001-03-09T09:15:18Z</dcterms:modified>
  <cp:revision>2</cp:revision>
  <dc:subject/>
  <dc:title>Phelps Dodge’s Likely Scenario</dc:title>
</cp:coreProperties>
</file>