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FEFD6F-4267-4C31-8BBD-B2A5115468F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667A5C5-0055-4558-8DE6-A55048F46D8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587840" y="1339920"/>
            <a:ext cx="341280" cy="1890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594320" y="1346040"/>
            <a:ext cx="330120" cy="176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587840" y="1728720"/>
            <a:ext cx="341280" cy="18576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594320" y="1735200"/>
            <a:ext cx="330120" cy="174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587840" y="2114640"/>
            <a:ext cx="341280" cy="2016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594320" y="2120760"/>
            <a:ext cx="330120" cy="189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587840" y="2503440"/>
            <a:ext cx="341280" cy="20016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594320" y="2509920"/>
            <a:ext cx="330120" cy="189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918040" y="1339920"/>
            <a:ext cx="338400" cy="189000"/>
          </a:xfrm>
          <a:prstGeom prst="rect">
            <a:avLst/>
          </a:prstGeom>
          <a:solidFill>
            <a:srgbClr val="e2d3d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923080" y="1346040"/>
            <a:ext cx="328320" cy="176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918040" y="1728720"/>
            <a:ext cx="327240" cy="185760"/>
          </a:xfrm>
          <a:prstGeom prst="rect">
            <a:avLst/>
          </a:prstGeom>
          <a:solidFill>
            <a:srgbClr val="e2d3d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923080" y="1735200"/>
            <a:ext cx="315720" cy="174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918040" y="2114640"/>
            <a:ext cx="338400" cy="201600"/>
          </a:xfrm>
          <a:prstGeom prst="rect">
            <a:avLst/>
          </a:prstGeom>
          <a:solidFill>
            <a:srgbClr val="e2d3d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923080" y="2120760"/>
            <a:ext cx="328320" cy="189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918040" y="2503440"/>
            <a:ext cx="338400" cy="200160"/>
          </a:xfrm>
          <a:prstGeom prst="rect">
            <a:avLst/>
          </a:prstGeom>
          <a:solidFill>
            <a:srgbClr val="e2d3d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923080" y="2509920"/>
            <a:ext cx="328320" cy="189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140440" y="2021040"/>
            <a:ext cx="554040" cy="1440"/>
          </a:xfrm>
          <a:custGeom>
            <a:avLst/>
            <a:gdLst/>
            <a:ahLst/>
            <a:rect l="l" t="t" r="r" b="b"/>
            <a:pathLst>
              <a:path w="282" h="0">
                <a:moveTo>
                  <a:pt x="0" y="0"/>
                </a:moveTo>
                <a:lnTo>
                  <a:pt x="28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140440" y="2021040"/>
            <a:ext cx="55404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929120" y="1433520"/>
            <a:ext cx="211320" cy="587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 flipV="1">
            <a:off x="4928760" y="1822320"/>
            <a:ext cx="211320" cy="198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V="1">
            <a:off x="4929120" y="2021040"/>
            <a:ext cx="211320" cy="188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4928760" y="2021040"/>
            <a:ext cx="211320" cy="577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5705280" y="1433520"/>
            <a:ext cx="199800" cy="587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5705640" y="1822320"/>
            <a:ext cx="212400" cy="198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 flipV="1">
            <a:off x="5705640" y="2020680"/>
            <a:ext cx="212400" cy="199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705640" y="2021040"/>
            <a:ext cx="212400" cy="577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587840" y="3043080"/>
            <a:ext cx="341280" cy="1890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594320" y="3049560"/>
            <a:ext cx="330120" cy="176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587840" y="3432240"/>
            <a:ext cx="341280" cy="1890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594320" y="3438360"/>
            <a:ext cx="330120" cy="176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587840" y="3832200"/>
            <a:ext cx="341280" cy="1872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594320" y="3838680"/>
            <a:ext cx="330120" cy="174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587840" y="4219560"/>
            <a:ext cx="341280" cy="1890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594320" y="4226040"/>
            <a:ext cx="330120" cy="176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918040" y="3043080"/>
            <a:ext cx="338400" cy="189000"/>
          </a:xfrm>
          <a:prstGeom prst="rect">
            <a:avLst/>
          </a:prstGeom>
          <a:solidFill>
            <a:srgbClr val="e2d3d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923080" y="3049560"/>
            <a:ext cx="328320" cy="176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918040" y="3432240"/>
            <a:ext cx="338400" cy="189000"/>
          </a:xfrm>
          <a:prstGeom prst="rect">
            <a:avLst/>
          </a:prstGeom>
          <a:solidFill>
            <a:srgbClr val="e2d3d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923080" y="3438360"/>
            <a:ext cx="328320" cy="176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918040" y="3832200"/>
            <a:ext cx="338400" cy="187200"/>
          </a:xfrm>
          <a:prstGeom prst="rect">
            <a:avLst/>
          </a:prstGeom>
          <a:solidFill>
            <a:srgbClr val="e2d3d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923080" y="3838680"/>
            <a:ext cx="328320" cy="174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918040" y="4219560"/>
            <a:ext cx="338400" cy="189000"/>
          </a:xfrm>
          <a:prstGeom prst="rect">
            <a:avLst/>
          </a:prstGeom>
          <a:solidFill>
            <a:srgbClr val="e2d3d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923080" y="4226040"/>
            <a:ext cx="328320" cy="176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140440" y="3738600"/>
            <a:ext cx="554040" cy="1440"/>
          </a:xfrm>
          <a:custGeom>
            <a:avLst/>
            <a:gdLst/>
            <a:ahLst/>
            <a:rect l="l" t="t" r="r" b="b"/>
            <a:pathLst>
              <a:path w="282" h="0">
                <a:moveTo>
                  <a:pt x="0" y="0"/>
                </a:moveTo>
                <a:lnTo>
                  <a:pt x="28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140440" y="3738600"/>
            <a:ext cx="55404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929120" y="3138480"/>
            <a:ext cx="211320" cy="600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H="1" flipV="1">
            <a:off x="4928760" y="3525480"/>
            <a:ext cx="211320" cy="212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4929120" y="3738600"/>
            <a:ext cx="211320" cy="185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4928760" y="3738600"/>
            <a:ext cx="211320" cy="57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H="1">
            <a:off x="5705280" y="3138480"/>
            <a:ext cx="199800" cy="600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5705640" y="3525480"/>
            <a:ext cx="212400" cy="212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 flipV="1">
            <a:off x="5705640" y="3738600"/>
            <a:ext cx="212400" cy="185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705640" y="3738600"/>
            <a:ext cx="212400" cy="57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667400" y="1339920"/>
            <a:ext cx="74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656240" y="1730520"/>
            <a:ext cx="74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667400" y="2127240"/>
            <a:ext cx="74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656240" y="2516040"/>
            <a:ext cx="74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754160" y="1411200"/>
            <a:ext cx="32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754160" y="1811160"/>
            <a:ext cx="32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766760" y="2209680"/>
            <a:ext cx="32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766760" y="2598840"/>
            <a:ext cx="32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994720" y="1339920"/>
            <a:ext cx="74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985000" y="1730520"/>
            <a:ext cx="74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994720" y="2127240"/>
            <a:ext cx="74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985000" y="2516040"/>
            <a:ext cx="74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081120" y="1411200"/>
            <a:ext cx="32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094080" y="1811160"/>
            <a:ext cx="32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104880" y="2209680"/>
            <a:ext cx="32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104880" y="2598840"/>
            <a:ext cx="32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662000" y="3056040"/>
            <a:ext cx="63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662000" y="3443400"/>
            <a:ext cx="63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662000" y="3841920"/>
            <a:ext cx="63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672800" y="4232160"/>
            <a:ext cx="63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754160" y="3125880"/>
            <a:ext cx="32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766760" y="3525840"/>
            <a:ext cx="32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754160" y="3913200"/>
            <a:ext cx="32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754160" y="4313160"/>
            <a:ext cx="32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009480" y="3056040"/>
            <a:ext cx="63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009480" y="3443400"/>
            <a:ext cx="63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000120" y="3841920"/>
            <a:ext cx="63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009480" y="4232160"/>
            <a:ext cx="63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104880" y="3125880"/>
            <a:ext cx="32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104880" y="3525840"/>
            <a:ext cx="32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094080" y="3913200"/>
            <a:ext cx="32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104880" y="4313160"/>
            <a:ext cx="32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874400" y="1033560"/>
            <a:ext cx="1071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838760" y="2760840"/>
            <a:ext cx="11394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7113240" y="1057320"/>
            <a:ext cx="1479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Component Disaggregation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158960" y="1374840"/>
            <a:ext cx="1051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Components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295360" y="2055960"/>
            <a:ext cx="341640" cy="1998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301840" y="2062080"/>
            <a:ext cx="328680" cy="189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295360" y="2444760"/>
            <a:ext cx="341640" cy="20016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301840" y="2451240"/>
            <a:ext cx="328680" cy="188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295360" y="2844720"/>
            <a:ext cx="341640" cy="18756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301840" y="2851200"/>
            <a:ext cx="328680" cy="174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295360" y="3232080"/>
            <a:ext cx="341640" cy="1890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301840" y="3238560"/>
            <a:ext cx="328680" cy="176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635280" y="2055960"/>
            <a:ext cx="352440" cy="199800"/>
          </a:xfrm>
          <a:prstGeom prst="rect">
            <a:avLst/>
          </a:prstGeom>
          <a:solidFill>
            <a:srgbClr val="e2d3d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641760" y="2062080"/>
            <a:ext cx="339840" cy="189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635280" y="2444760"/>
            <a:ext cx="352440" cy="200160"/>
          </a:xfrm>
          <a:prstGeom prst="rect">
            <a:avLst/>
          </a:prstGeom>
          <a:solidFill>
            <a:srgbClr val="e2d3d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641760" y="2451240"/>
            <a:ext cx="339840" cy="188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635280" y="2844720"/>
            <a:ext cx="352440" cy="187560"/>
          </a:xfrm>
          <a:prstGeom prst="rect">
            <a:avLst/>
          </a:prstGeom>
          <a:solidFill>
            <a:srgbClr val="e2d3d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641760" y="2851200"/>
            <a:ext cx="339840" cy="174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635280" y="3232080"/>
            <a:ext cx="352440" cy="189000"/>
          </a:xfrm>
          <a:prstGeom prst="rect">
            <a:avLst/>
          </a:prstGeom>
          <a:solidFill>
            <a:srgbClr val="e2d3d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641760" y="3238560"/>
            <a:ext cx="339840" cy="176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849400" y="2751120"/>
            <a:ext cx="5749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836800" y="2644920"/>
            <a:ext cx="574560" cy="199800"/>
          </a:xfrm>
          <a:prstGeom prst="rect">
            <a:avLst/>
          </a:prstGeom>
          <a:solidFill>
            <a:srgbClr val="00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847960" y="2651040"/>
            <a:ext cx="563400" cy="189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637000" y="2162160"/>
            <a:ext cx="212400" cy="588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H="1" flipV="1">
            <a:off x="2637000" y="2540160"/>
            <a:ext cx="212400" cy="210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V="1">
            <a:off x="2637000" y="2751120"/>
            <a:ext cx="212400" cy="18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H="1">
            <a:off x="2637000" y="2751120"/>
            <a:ext cx="212400" cy="57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>
            <a:off x="3424320" y="2162160"/>
            <a:ext cx="210960" cy="588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V="1">
            <a:off x="3424320" y="2540160"/>
            <a:ext cx="210960" cy="210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H="1" flipV="1">
            <a:off x="3424320" y="2751120"/>
            <a:ext cx="210960" cy="18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424320" y="2751120"/>
            <a:ext cx="210960" cy="57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320560" y="2055960"/>
            <a:ext cx="162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331720" y="2457360"/>
            <a:ext cx="162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342880" y="2855880"/>
            <a:ext cx="162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342880" y="3243240"/>
            <a:ext cx="162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951280" y="2697120"/>
            <a:ext cx="372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Aggregator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175360" y="1914480"/>
            <a:ext cx="482400" cy="200160"/>
          </a:xfrm>
          <a:prstGeom prst="rect">
            <a:avLst/>
          </a:prstGeom>
          <a:solidFill>
            <a:srgbClr val="00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181480" y="1920960"/>
            <a:ext cx="471600" cy="189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260680" y="1941480"/>
            <a:ext cx="3099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Market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Participant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175360" y="3632040"/>
            <a:ext cx="482400" cy="200160"/>
          </a:xfrm>
          <a:prstGeom prst="rect">
            <a:avLst/>
          </a:prstGeom>
          <a:solidFill>
            <a:srgbClr val="00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181480" y="3638520"/>
            <a:ext cx="471600" cy="189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260680" y="3659040"/>
            <a:ext cx="3099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Market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Participant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606040" y="1733400"/>
            <a:ext cx="1071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393280" y="2151000"/>
            <a:ext cx="96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1  1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393280" y="2540160"/>
            <a:ext cx="96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2  2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2417040" y="2938320"/>
            <a:ext cx="96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3  3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417040" y="3325680"/>
            <a:ext cx="96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4  4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684240" y="2055960"/>
            <a:ext cx="162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696840" y="2457360"/>
            <a:ext cx="162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708000" y="2855880"/>
            <a:ext cx="162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708000" y="3243240"/>
            <a:ext cx="162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758400" y="2151000"/>
            <a:ext cx="96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1  1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3769560" y="2540160"/>
            <a:ext cx="96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2  2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782160" y="2938320"/>
            <a:ext cx="96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3  3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782160" y="3340080"/>
            <a:ext cx="96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4  4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96800" y="2068560"/>
            <a:ext cx="354240" cy="1872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03280" y="2075040"/>
            <a:ext cx="341280" cy="176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96800" y="2457360"/>
            <a:ext cx="354240" cy="18756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03280" y="2462040"/>
            <a:ext cx="341280" cy="177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96800" y="2833560"/>
            <a:ext cx="354240" cy="19872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03280" y="2840040"/>
            <a:ext cx="341280" cy="185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96800" y="3243240"/>
            <a:ext cx="354240" cy="1890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03280" y="3249720"/>
            <a:ext cx="341280" cy="176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236600" y="2055960"/>
            <a:ext cx="354240" cy="188640"/>
          </a:xfrm>
          <a:prstGeom prst="rect">
            <a:avLst/>
          </a:prstGeom>
          <a:solidFill>
            <a:srgbClr val="e2d3d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243080" y="2062080"/>
            <a:ext cx="341280" cy="176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236600" y="2444760"/>
            <a:ext cx="354240" cy="189000"/>
          </a:xfrm>
          <a:prstGeom prst="rect">
            <a:avLst/>
          </a:prstGeom>
          <a:solidFill>
            <a:srgbClr val="e2d3d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243080" y="2451240"/>
            <a:ext cx="341280" cy="176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1236600" y="2833560"/>
            <a:ext cx="354240" cy="198720"/>
          </a:xfrm>
          <a:prstGeom prst="rect">
            <a:avLst/>
          </a:prstGeom>
          <a:solidFill>
            <a:srgbClr val="e2d3d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243080" y="2840040"/>
            <a:ext cx="341280" cy="185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236600" y="3255840"/>
            <a:ext cx="354240" cy="187560"/>
          </a:xfrm>
          <a:prstGeom prst="rect">
            <a:avLst/>
          </a:prstGeom>
          <a:solidFill>
            <a:srgbClr val="e2d3d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243080" y="3262320"/>
            <a:ext cx="341280" cy="176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33160" y="2068560"/>
            <a:ext cx="162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33160" y="2468520"/>
            <a:ext cx="162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56920" y="2855880"/>
            <a:ext cx="162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56920" y="3255840"/>
            <a:ext cx="162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32880" y="1733400"/>
            <a:ext cx="872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Back-to-back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607320" y="2162160"/>
            <a:ext cx="96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1  1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607320" y="2540160"/>
            <a:ext cx="96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2  2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18480" y="2938320"/>
            <a:ext cx="96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3  3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31080" y="3340080"/>
            <a:ext cx="96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4  4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285560" y="2055960"/>
            <a:ext cx="162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296720" y="2457360"/>
            <a:ext cx="162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309320" y="2855880"/>
            <a:ext cx="162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309320" y="3255840"/>
            <a:ext cx="162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357920" y="2151000"/>
            <a:ext cx="96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1  1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357920" y="2527200"/>
            <a:ext cx="96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2  2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382040" y="2938320"/>
            <a:ext cx="96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3  3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382040" y="3349800"/>
            <a:ext cx="96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4  4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851040" y="2540160"/>
            <a:ext cx="38556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851040" y="2151000"/>
            <a:ext cx="38556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851040" y="2938320"/>
            <a:ext cx="38556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851040" y="3325680"/>
            <a:ext cx="38556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0" y="262080"/>
            <a:ext cx="9144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Differential - An Example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504120" y="2833560"/>
            <a:ext cx="306360" cy="268560"/>
          </a:xfrm>
          <a:custGeom>
            <a:avLst/>
            <a:gdLst/>
            <a:ahLst/>
            <a:rect l="l" t="t" r="r" b="b"/>
            <a:pathLst>
              <a:path w="156" h="137">
                <a:moveTo>
                  <a:pt x="156" y="0"/>
                </a:moveTo>
                <a:lnTo>
                  <a:pt x="78" y="137"/>
                </a:lnTo>
                <a:lnTo>
                  <a:pt x="78" y="77"/>
                </a:lnTo>
                <a:lnTo>
                  <a:pt x="0" y="77"/>
                </a:lnTo>
                <a:lnTo>
                  <a:pt x="0" y="0"/>
                </a:lnTo>
                <a:lnTo>
                  <a:pt x="156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507000" y="2550960"/>
            <a:ext cx="306720" cy="282600"/>
          </a:xfrm>
          <a:custGeom>
            <a:avLst/>
            <a:gdLst/>
            <a:ahLst/>
            <a:rect l="l" t="t" r="r" b="b"/>
            <a:pathLst>
              <a:path w="156" h="144">
                <a:moveTo>
                  <a:pt x="156" y="144"/>
                </a:moveTo>
                <a:lnTo>
                  <a:pt x="78" y="0"/>
                </a:lnTo>
                <a:lnTo>
                  <a:pt x="78" y="60"/>
                </a:lnTo>
                <a:lnTo>
                  <a:pt x="0" y="60"/>
                </a:lnTo>
                <a:lnTo>
                  <a:pt x="0" y="144"/>
                </a:lnTo>
                <a:lnTo>
                  <a:pt x="156" y="14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32080" y="1951200"/>
            <a:ext cx="229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1237320" y="1951200"/>
            <a:ext cx="24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306880" y="1938240"/>
            <a:ext cx="229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648600" y="1938240"/>
            <a:ext cx="24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6386400" y="3525840"/>
            <a:ext cx="330480" cy="318960"/>
          </a:xfrm>
          <a:custGeom>
            <a:avLst/>
            <a:gdLst/>
            <a:ahLst/>
            <a:rect l="l" t="t" r="r" b="b"/>
            <a:pathLst>
              <a:path w="168" h="162">
                <a:moveTo>
                  <a:pt x="168" y="108"/>
                </a:moveTo>
                <a:lnTo>
                  <a:pt x="18" y="162"/>
                </a:lnTo>
                <a:lnTo>
                  <a:pt x="60" y="120"/>
                </a:lnTo>
                <a:lnTo>
                  <a:pt x="0" y="60"/>
                </a:lnTo>
                <a:lnTo>
                  <a:pt x="54" y="0"/>
                </a:lnTo>
                <a:lnTo>
                  <a:pt x="168" y="10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492960" y="3408480"/>
            <a:ext cx="317520" cy="330120"/>
          </a:xfrm>
          <a:custGeom>
            <a:avLst/>
            <a:gdLst/>
            <a:ahLst/>
            <a:rect l="l" t="t" r="r" b="b"/>
            <a:pathLst>
              <a:path w="162" h="168">
                <a:moveTo>
                  <a:pt x="114" y="168"/>
                </a:moveTo>
                <a:lnTo>
                  <a:pt x="162" y="18"/>
                </a:lnTo>
                <a:lnTo>
                  <a:pt x="126" y="66"/>
                </a:lnTo>
                <a:lnTo>
                  <a:pt x="60" y="0"/>
                </a:lnTo>
                <a:lnTo>
                  <a:pt x="0" y="60"/>
                </a:lnTo>
                <a:lnTo>
                  <a:pt x="114" y="16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6540480" y="1787400"/>
            <a:ext cx="304920" cy="339840"/>
          </a:xfrm>
          <a:custGeom>
            <a:avLst/>
            <a:gdLst/>
            <a:ahLst/>
            <a:rect l="l" t="t" r="r" b="b"/>
            <a:pathLst>
              <a:path w="156" h="173">
                <a:moveTo>
                  <a:pt x="102" y="0"/>
                </a:moveTo>
                <a:lnTo>
                  <a:pt x="156" y="149"/>
                </a:lnTo>
                <a:lnTo>
                  <a:pt x="114" y="107"/>
                </a:lnTo>
                <a:lnTo>
                  <a:pt x="54" y="173"/>
                </a:lnTo>
                <a:lnTo>
                  <a:pt x="0" y="113"/>
                </a:lnTo>
                <a:lnTo>
                  <a:pt x="10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421320" y="1693800"/>
            <a:ext cx="319320" cy="316080"/>
          </a:xfrm>
          <a:custGeom>
            <a:avLst/>
            <a:gdLst/>
            <a:ahLst/>
            <a:rect l="l" t="t" r="r" b="b"/>
            <a:pathLst>
              <a:path w="162" h="161">
                <a:moveTo>
                  <a:pt x="162" y="48"/>
                </a:moveTo>
                <a:lnTo>
                  <a:pt x="18" y="0"/>
                </a:lnTo>
                <a:lnTo>
                  <a:pt x="60" y="42"/>
                </a:lnTo>
                <a:lnTo>
                  <a:pt x="0" y="102"/>
                </a:lnTo>
                <a:lnTo>
                  <a:pt x="60" y="161"/>
                </a:lnTo>
                <a:lnTo>
                  <a:pt x="162" y="4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611960" y="1222200"/>
            <a:ext cx="229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918760" y="1222200"/>
            <a:ext cx="24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611960" y="2914560"/>
            <a:ext cx="229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918760" y="2914560"/>
            <a:ext cx="24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197480" y="1622520"/>
            <a:ext cx="587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Spot Physical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183800" y="1832040"/>
            <a:ext cx="610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Physical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200720" y="2044800"/>
            <a:ext cx="655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Swing Physical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188120" y="2244600"/>
            <a:ext cx="6728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Alternate Fuels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7143840" y="2776680"/>
            <a:ext cx="233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EFPs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7152120" y="3714840"/>
            <a:ext cx="227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7147800" y="4075200"/>
            <a:ext cx="347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7148880" y="3894120"/>
            <a:ext cx="346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140960" y="3503520"/>
            <a:ext cx="227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7124040" y="2592360"/>
            <a:ext cx="1001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Hybrid Components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7168680" y="3314880"/>
            <a:ext cx="1102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Components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203040" y="4659480"/>
            <a:ext cx="6435720" cy="523800"/>
          </a:xfrm>
          <a:prstGeom prst="leftRightArrow">
            <a:avLst>
              <a:gd name="adj1" fmla="val 65454"/>
              <a:gd name="adj2" fmla="val 95790"/>
            </a:avLst>
          </a:prstGeom>
          <a:gradFill rotWithShape="0">
            <a:gsLst>
              <a:gs pos="0">
                <a:srgbClr val="ccccff"/>
              </a:gs>
              <a:gs pos="100000">
                <a:srgbClr val="00cc99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203040" y="5294160"/>
            <a:ext cx="6435720" cy="524160"/>
          </a:xfrm>
          <a:prstGeom prst="leftRightArrow">
            <a:avLst>
              <a:gd name="adj1" fmla="val 65454"/>
              <a:gd name="adj2" fmla="val 95724"/>
            </a:avLst>
          </a:prstGeom>
          <a:gradFill rotWithShape="0">
            <a:gsLst>
              <a:gs pos="0">
                <a:srgbClr val="009bff"/>
              </a:gs>
              <a:gs pos="100000">
                <a:srgbClr val="cccc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203040" y="5900760"/>
            <a:ext cx="6435720" cy="523800"/>
          </a:xfrm>
          <a:prstGeom prst="leftRightArrow">
            <a:avLst>
              <a:gd name="adj1" fmla="val 65454"/>
              <a:gd name="adj2" fmla="val 95790"/>
            </a:avLst>
          </a:prstGeom>
          <a:gradFill rotWithShape="0">
            <a:gsLst>
              <a:gs pos="0">
                <a:srgbClr val="009bff"/>
              </a:gs>
              <a:gs pos="100000">
                <a:srgbClr val="cccc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3320280" y="4799160"/>
            <a:ext cx="4158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3189240" y="5475240"/>
            <a:ext cx="678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3029040" y="6083280"/>
            <a:ext cx="10000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FLEXIBILITY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5821560" y="4799160"/>
            <a:ext cx="373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5812200" y="5448240"/>
            <a:ext cx="4158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HIGH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812200" y="6068880"/>
            <a:ext cx="4158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HIGH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644400" y="6068880"/>
            <a:ext cx="373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644400" y="5448240"/>
            <a:ext cx="373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635040" y="4826160"/>
            <a:ext cx="4158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HIGH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" descr=""/>
          <p:cNvPicPr/>
          <p:nvPr/>
        </p:nvPicPr>
        <p:blipFill>
          <a:blip r:embed="rId1"/>
          <a:stretch/>
        </p:blipFill>
        <p:spPr>
          <a:xfrm>
            <a:off x="-2278080" y="304920"/>
            <a:ext cx="11045880" cy="6397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2000-02-18T19:44:00Z</dcterms:created>
  <dc:creator>bhawkin</dc:creator>
  <dc:description/>
  <dc:language>en-US</dc:language>
  <cp:lastModifiedBy>bhawkin</cp:lastModifiedBy>
  <dcterms:modified xsi:type="dcterms:W3CDTF">2000-02-18T19:56:20Z</dcterms:modified>
  <cp:revision>1</cp:revision>
  <dc:subject/>
  <dc:title>No Slide Title</dc:title>
</cp:coreProperties>
</file>