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_rels/presentation.xml.rels" ContentType="application/vnd.openxmlformats-package.relationships+xml"/>
  <Override PartName="/ppt/embeddings/oleObject1.xlsx" ContentType="application/vnd.openxmlformats-officedocument.spreadsheetml.sheet"/>
  <Override PartName="/ppt/media/image1.wmf" ContentType="image/x-wmf"/>
  <Override PartName="/ppt/media/image2.wmf" ContentType="image/x-wmf"/>
  <Override PartName="/ppt/media/image3.wmf" ContentType="image/x-wmf"/>
  <Override PartName="/ppt/media/image4.wmf" ContentType="image/x-wmf"/>
  <Override PartName="/ppt/media/image5.wmf" ContentType="image/x-wmf"/>
  <Override PartName="/ppt/media/image6.wmf" ContentType="image/x-wmf"/>
  <Override PartName="/ppt/media/image7.wmf" ContentType="image/x-wmf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E2EEAC9C-4E6F-41AE-B355-61492A668789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B2102B40-1ABA-4605-996A-5E3DE6CC5D7A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1.wmf"/><Relationship Id="rId3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2.wmf"/><Relationship Id="rId3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3.wmf"/><Relationship Id="rId3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4.wmf"/><Relationship Id="rId3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5.wmf"/><Relationship Id="rId3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6.wmf"/><Relationship Id="rId3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7.wmf"/><Relationship Id="rId3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"/>
          <p:cNvGraphicFramePr/>
          <p:nvPr/>
        </p:nvGraphicFramePr>
        <p:xfrm>
          <a:off x="781200" y="1290600"/>
          <a:ext cx="7581600" cy="427680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6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781200" y="1290600"/>
                    <a:ext cx="7581600" cy="42768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"/>
          <p:cNvGraphicFramePr/>
          <p:nvPr/>
        </p:nvGraphicFramePr>
        <p:xfrm>
          <a:off x="852480" y="1290600"/>
          <a:ext cx="7439040" cy="427680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8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852480" y="1290600"/>
                    <a:ext cx="7439040" cy="42768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"/>
          <p:cNvGraphicFramePr/>
          <p:nvPr/>
        </p:nvGraphicFramePr>
        <p:xfrm>
          <a:off x="852480" y="1290600"/>
          <a:ext cx="7439040" cy="427680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10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852480" y="1290600"/>
                    <a:ext cx="7439040" cy="42768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"/>
          <p:cNvGraphicFramePr/>
          <p:nvPr/>
        </p:nvGraphicFramePr>
        <p:xfrm>
          <a:off x="852480" y="1290600"/>
          <a:ext cx="7439040" cy="427680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12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852480" y="1290600"/>
                    <a:ext cx="7439040" cy="42768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" name=""/>
          <p:cNvGraphicFramePr/>
          <p:nvPr/>
        </p:nvGraphicFramePr>
        <p:xfrm>
          <a:off x="852480" y="1290600"/>
          <a:ext cx="7439040" cy="427680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14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852480" y="1290600"/>
                    <a:ext cx="7439040" cy="42768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" name=""/>
          <p:cNvGraphicFramePr/>
          <p:nvPr/>
        </p:nvGraphicFramePr>
        <p:xfrm>
          <a:off x="852480" y="1290600"/>
          <a:ext cx="7439040" cy="427680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16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852480" y="1290600"/>
                    <a:ext cx="7439040" cy="42768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7" name=""/>
          <p:cNvGraphicFramePr/>
          <p:nvPr/>
        </p:nvGraphicFramePr>
        <p:xfrm>
          <a:off x="852480" y="1290600"/>
          <a:ext cx="7439040" cy="427680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18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852480" y="1290600"/>
                    <a:ext cx="7439040" cy="42768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75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2001-02-28T23:04:46Z</dcterms:created>
  <dc:creator>swalto2</dc:creator>
  <dc:description/>
  <dc:language>en-US</dc:language>
  <cp:lastModifiedBy>swalto2</cp:lastModifiedBy>
  <dcterms:modified xsi:type="dcterms:W3CDTF">2001-03-01T00:19:56Z</dcterms:modified>
  <cp:revision>1</cp:revision>
  <dc:subject/>
  <dc:title>PowerPoint Presentation</dc:title>
</cp:coreProperties>
</file>