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991350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75960"/>
            <a:ext cx="868680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143000"/>
            <a:ext cx="8686800" cy="494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2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76280" y="0"/>
            <a:ext cx="8088120" cy="104940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body"/>
          </p:nvPr>
        </p:nvSpPr>
        <p:spPr>
          <a:xfrm>
            <a:off x="457200" y="1143000"/>
            <a:ext cx="8686800" cy="494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250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250"/>
              </a:spcBef>
              <a:buClr>
                <a:srgbClr val="0000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1250"/>
              </a:spcBef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125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125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125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125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17680" y="1065240"/>
            <a:ext cx="8057880" cy="0"/>
          </a:xfrm>
          <a:prstGeom prst="line">
            <a:avLst/>
          </a:prstGeom>
          <a:ln w="19080">
            <a:solidFill>
              <a:srgbClr val="b8144b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512640" y="6091200"/>
            <a:ext cx="8085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542880" y="461880"/>
            <a:ext cx="8018640" cy="74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" descr=""/>
          <p:cNvPicPr/>
          <p:nvPr/>
        </p:nvPicPr>
        <p:blipFill>
          <a:blip r:embed="rId2"/>
          <a:stretch/>
        </p:blipFill>
        <p:spPr>
          <a:xfrm>
            <a:off x="7880400" y="6132600"/>
            <a:ext cx="708120" cy="739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PlaceHolder 2"/>
          <p:cNvSpPr>
            <a:spLocks noGrp="1"/>
          </p:cNvSpPr>
          <p:nvPr>
            <p:ph type="title"/>
          </p:nvPr>
        </p:nvSpPr>
        <p:spPr>
          <a:xfrm>
            <a:off x="457200" y="75960"/>
            <a:ext cx="868680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546480"/>
            <a:ext cx="86868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2001 Power Cost Adjustment Mechanism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143000"/>
            <a:ext cx="8686800" cy="494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1250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Nine-month mechanism because of 10/01/01 effective date for new tariffs under PGE restructuring rate case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Baseline negotiated, based loosely on 1997 rates and 2001 overall forecasted test year; assumed average water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All changes from baseline tracked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purchases</a:t>
            </a:r>
            <a:endParaRPr b="0" lang="en-US" sz="1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sales</a:t>
            </a:r>
            <a:endParaRPr b="0" lang="en-US" sz="1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fuel</a:t>
            </a:r>
            <a:endParaRPr b="0" lang="en-US" sz="1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60000"/>
              </a:lnSpc>
              <a:spcBef>
                <a:spcPts val="1250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Speculative wholesale trading excluded </a:t>
            </a: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  <a:ea typeface="Arial"/>
              </a:rPr>
              <a:t>–</a:t>
            </a: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PGE “tags” speculative trades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Ability to change base rates within the nine months if there is a significant underlying movement in the market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No earnings test because of dead-band and sharing tiers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All major parties stipulated to mechanism 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1" name="SLIDE_NUMBER4"/>
          <p:cNvSpPr/>
          <p:nvPr/>
        </p:nvSpPr>
        <p:spPr>
          <a:xfrm>
            <a:off x="533520" y="6172200"/>
            <a:ext cx="8076960" cy="23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57280" y="532080"/>
            <a:ext cx="788832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Power Cost Adjustment Mechanism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>
            <a:off x="1447920" y="1143000"/>
            <a:ext cx="1295280" cy="40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in millions)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" name=""/>
          <p:cNvGrpSpPr/>
          <p:nvPr/>
        </p:nvGrpSpPr>
        <p:grpSpPr>
          <a:xfrm>
            <a:off x="2832120" y="1143000"/>
            <a:ext cx="2971800" cy="4241520"/>
            <a:chOff x="2832120" y="1143000"/>
            <a:chExt cx="2971800" cy="4241520"/>
          </a:xfrm>
        </p:grpSpPr>
        <p:sp>
          <p:nvSpPr>
            <p:cNvPr id="15" name=""/>
            <p:cNvSpPr/>
            <p:nvPr/>
          </p:nvSpPr>
          <p:spPr>
            <a:xfrm>
              <a:off x="2832120" y="1143000"/>
              <a:ext cx="2971800" cy="1600200"/>
            </a:xfrm>
            <a:prstGeom prst="rect">
              <a:avLst/>
            </a:prstGeom>
            <a:solidFill>
              <a:srgbClr val="b2b2b2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2832120" y="2743200"/>
              <a:ext cx="2971800" cy="457200"/>
            </a:xfrm>
            <a:prstGeom prst="rect">
              <a:avLst/>
            </a:prstGeom>
            <a:solidFill>
              <a:srgbClr val="ffffff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2832120" y="3200400"/>
              <a:ext cx="2971800" cy="533160"/>
            </a:xfrm>
            <a:prstGeom prst="rect">
              <a:avLst/>
            </a:prstGeom>
            <a:solidFill>
              <a:srgbClr val="808080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2832120" y="3733560"/>
              <a:ext cx="2971800" cy="533520"/>
            </a:xfrm>
            <a:prstGeom prst="rect">
              <a:avLst/>
            </a:prstGeom>
            <a:solidFill>
              <a:srgbClr val="808080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2832120" y="4267080"/>
              <a:ext cx="2971800" cy="457200"/>
            </a:xfrm>
            <a:prstGeom prst="rect">
              <a:avLst/>
            </a:prstGeom>
            <a:solidFill>
              <a:srgbClr val="ffffff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2832120" y="4724280"/>
              <a:ext cx="2971800" cy="660240"/>
            </a:xfrm>
            <a:prstGeom prst="rect">
              <a:avLst/>
            </a:prstGeom>
            <a:solidFill>
              <a:srgbClr val="b2b2b2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" name=""/>
          <p:cNvGrpSpPr/>
          <p:nvPr/>
        </p:nvGrpSpPr>
        <p:grpSpPr>
          <a:xfrm>
            <a:off x="2319120" y="2562120"/>
            <a:ext cx="523800" cy="2190600"/>
            <a:chOff x="2319120" y="2562120"/>
            <a:chExt cx="523800" cy="2190600"/>
          </a:xfrm>
        </p:grpSpPr>
        <p:sp>
          <p:nvSpPr>
            <p:cNvPr id="22" name=""/>
            <p:cNvSpPr/>
            <p:nvPr/>
          </p:nvSpPr>
          <p:spPr>
            <a:xfrm>
              <a:off x="2319120" y="2562120"/>
              <a:ext cx="52380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$ 232.5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2319120" y="3009960"/>
              <a:ext cx="52380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$ 211.1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2319120" y="3548160"/>
              <a:ext cx="52380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$ 175.9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2319120" y="4084560"/>
              <a:ext cx="52380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$ 140.7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2319120" y="4521240"/>
              <a:ext cx="52380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$ 119.3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7" name=""/>
          <p:cNvSpPr/>
          <p:nvPr/>
        </p:nvSpPr>
        <p:spPr>
          <a:xfrm>
            <a:off x="3962520" y="5416920"/>
            <a:ext cx="761760" cy="520200"/>
          </a:xfrm>
          <a:prstGeom prst="rect">
            <a:avLst/>
          </a:prstGeom>
          <a:solidFill>
            <a:srgbClr val="000099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Budgeted</a:t>
            </a:r>
            <a:br>
              <a:rPr sz="700"/>
            </a:b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 Month Regulated Power Costs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619440" y="1536840"/>
            <a:ext cx="129564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114480"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Costs $260.5</a:t>
            </a:r>
            <a:br>
              <a:rPr sz="700"/>
            </a:b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PCA $(35.9)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819520" y="5943600"/>
            <a:ext cx="297180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Illustration purposes only.  Not drawn to scale,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816520" y="1143000"/>
            <a:ext cx="457200" cy="1600200"/>
          </a:xfrm>
          <a:custGeom>
            <a:avLst/>
            <a:gdLst>
              <a:gd name="textAreaLeft" fmla="*/ 0 w 457200"/>
              <a:gd name="textAreaRight" fmla="*/ 164880 w 457200"/>
              <a:gd name="textAreaTop" fmla="*/ 41400 h 1600200"/>
              <a:gd name="textAreaBottom" fmla="*/ 1558800 h 160020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816520" y="2743200"/>
            <a:ext cx="533520" cy="457200"/>
          </a:xfrm>
          <a:custGeom>
            <a:avLst/>
            <a:gdLst>
              <a:gd name="textAreaLeft" fmla="*/ 0 w 533520"/>
              <a:gd name="textAreaRight" fmla="*/ 192600 w 533520"/>
              <a:gd name="textAreaTop" fmla="*/ 11880 h 457200"/>
              <a:gd name="textAreaBottom" fmla="*/ 445320 h 45720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816520" y="3200400"/>
            <a:ext cx="533520" cy="1066680"/>
          </a:xfrm>
          <a:custGeom>
            <a:avLst/>
            <a:gdLst>
              <a:gd name="textAreaLeft" fmla="*/ 0 w 533520"/>
              <a:gd name="textAreaRight" fmla="*/ 192600 w 533520"/>
              <a:gd name="textAreaTop" fmla="*/ 27720 h 1066680"/>
              <a:gd name="textAreaBottom" fmla="*/ 1038960 h 106668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5816520" y="4267080"/>
            <a:ext cx="533520" cy="457200"/>
          </a:xfrm>
          <a:custGeom>
            <a:avLst/>
            <a:gdLst>
              <a:gd name="textAreaLeft" fmla="*/ 0 w 533520"/>
              <a:gd name="textAreaRight" fmla="*/ 192600 w 533520"/>
              <a:gd name="textAreaTop" fmla="*/ 11880 h 457200"/>
              <a:gd name="textAreaBottom" fmla="*/ 445320 h 45720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816520" y="4724280"/>
            <a:ext cx="495360" cy="648000"/>
          </a:xfrm>
          <a:custGeom>
            <a:avLst/>
            <a:gdLst>
              <a:gd name="textAreaLeft" fmla="*/ 0 w 495360"/>
              <a:gd name="textAreaRight" fmla="*/ 178920 w 495360"/>
              <a:gd name="textAreaTop" fmla="*/ 16560 h 648000"/>
              <a:gd name="textAreaBottom" fmla="*/ 631440 h 64800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324480" y="1824120"/>
            <a:ext cx="1121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90/10 Sharing Tier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324480" y="2855880"/>
            <a:ext cx="1121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50/50 Sharing Tier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324480" y="3465360"/>
            <a:ext cx="122904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Deadband: PGE has</a:t>
            </a:r>
            <a:br>
              <a:rPr sz="900"/>
            </a:b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 of risks and </a:t>
            </a:r>
            <a:br>
              <a:rPr sz="900"/>
            </a:b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rewards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324480" y="4379760"/>
            <a:ext cx="1121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50/50 Sharing Tier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324480" y="4913280"/>
            <a:ext cx="1121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90/10 Sharing Tier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962520" y="1837080"/>
            <a:ext cx="761760" cy="3492360"/>
          </a:xfrm>
          <a:prstGeom prst="rect">
            <a:avLst/>
          </a:prstGeom>
          <a:solidFill>
            <a:srgbClr val="000099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SLIDE_NUMBER7"/>
          <p:cNvSpPr/>
          <p:nvPr/>
        </p:nvSpPr>
        <p:spPr>
          <a:xfrm>
            <a:off x="533520" y="6172200"/>
            <a:ext cx="8076960" cy="23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317880"/>
            <a:ext cx="86868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PGE’s Restructuring Filing </a:t>
            </a: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  <a:ea typeface="Arial"/>
              </a:rPr>
              <a:t>–</a:t>
            </a: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UE 115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686800" cy="494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125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On 10/2/00, we filed both an integrated and an unbundled case</a:t>
            </a:r>
            <a:endParaRPr b="0" lang="en-US" sz="1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Test year is 2002, with new rates to take effect 10/1/01(initial 15 months)</a:t>
            </a:r>
            <a:endParaRPr b="0" lang="en-US" sz="1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Case proceeds regardless of start date for direct access</a:t>
            </a:r>
            <a:endParaRPr b="0" lang="en-US" sz="1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All non-power cost issues settled with OPUC Staff except ROE</a:t>
            </a:r>
            <a:endParaRPr b="0" lang="en-US" sz="1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Achieved excellent settlement - 96% of filed cost of service for these areas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Some customer groups are contesting some of the settled issues but PGE is confident that the settlement will hold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Power cost issues settled as of June 12 with OPUC Staff, ICNU, and CUB.  Baseline power cost to be set in late August.</a:t>
            </a:r>
            <a:endParaRPr b="0" lang="en-US" sz="1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ROE</a:t>
            </a:r>
            <a:endParaRPr b="0" lang="en-US" sz="1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PGE filed rebuttal on May 20 and early June hearings went well for PGE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Settlement remains possible</a:t>
            </a:r>
            <a:endParaRPr b="0" lang="en-US" sz="16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44" name="SLIDE_NUMBER11"/>
          <p:cNvSpPr/>
          <p:nvPr/>
        </p:nvSpPr>
        <p:spPr>
          <a:xfrm>
            <a:off x="533520" y="6172200"/>
            <a:ext cx="8076960" cy="23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"/>
          <p:cNvSpPr/>
          <p:nvPr/>
        </p:nvSpPr>
        <p:spPr>
          <a:xfrm>
            <a:off x="557280" y="76320"/>
            <a:ext cx="78883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Restructuring Filing - Power Cost Settlement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998640" y="1316160"/>
            <a:ext cx="360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996800" y="3946680"/>
            <a:ext cx="568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577920" y="3946680"/>
            <a:ext cx="568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8160480" y="3946680"/>
            <a:ext cx="568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796120" y="5448240"/>
            <a:ext cx="432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1"/>
          <p:cNvSpPr>
            <a:spLocks noGrp="1"/>
          </p:cNvSpPr>
          <p:nvPr>
            <p:ph/>
          </p:nvPr>
        </p:nvSpPr>
        <p:spPr>
          <a:xfrm>
            <a:off x="515520" y="1219320"/>
            <a:ext cx="8420040" cy="468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1250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Basic mechanism is similar to 2001 mechanism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Tiers of sharing, with less sharing as the variance between forecasted power costs and actual power costs is larger, positive or negative</a:t>
            </a:r>
            <a:endParaRPr b="0" lang="en-US" sz="1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Mechanism runs for 15 months: from October 1, 2001 to December 31, 2002</a:t>
            </a:r>
            <a:endParaRPr b="0" lang="en-US" sz="1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New Features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Quarterly amortization of any accrued balances</a:t>
            </a:r>
            <a:endParaRPr b="0" lang="en-US" sz="1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Forecasted power costs set using actual reservoir levels and expected rainfall, significantly reducing forecasted available hydro</a:t>
            </a:r>
            <a:endParaRPr b="0" lang="en-US" sz="1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Changes in energy revenues included in the equation</a:t>
            </a:r>
            <a:endParaRPr b="0" lang="en-US" sz="1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Catastrophic plant losses trigger a change in forecasted power costs and are outside the mechanism</a:t>
            </a:r>
            <a:endParaRPr b="0" lang="en-US" sz="1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Clr>
                <a:srgbClr val="000099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PGE will file the forecasted power costs on or around August 15, reflecting trades and purchases through the end of July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52" name="SLIDE_NUMBER8"/>
          <p:cNvSpPr/>
          <p:nvPr/>
        </p:nvSpPr>
        <p:spPr>
          <a:xfrm>
            <a:off x="533520" y="6172200"/>
            <a:ext cx="8076960" cy="23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"/>
          <p:cNvSpPr/>
          <p:nvPr/>
        </p:nvSpPr>
        <p:spPr>
          <a:xfrm>
            <a:off x="2832120" y="1612800"/>
            <a:ext cx="2971800" cy="663840"/>
          </a:xfrm>
          <a:prstGeom prst="rect">
            <a:avLst/>
          </a:prstGeom>
          <a:solidFill>
            <a:srgbClr val="ffffff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832120" y="4003560"/>
            <a:ext cx="2971800" cy="663840"/>
          </a:xfrm>
          <a:prstGeom prst="rect">
            <a:avLst/>
          </a:prstGeom>
          <a:solidFill>
            <a:srgbClr val="b2b2b2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832120" y="2266920"/>
            <a:ext cx="2971800" cy="663480"/>
          </a:xfrm>
          <a:prstGeom prst="rect">
            <a:avLst/>
          </a:prstGeom>
          <a:solidFill>
            <a:srgbClr val="b2b2b2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832120" y="3875040"/>
            <a:ext cx="2971800" cy="133560"/>
          </a:xfrm>
          <a:prstGeom prst="rect">
            <a:avLst/>
          </a:prstGeom>
          <a:solidFill>
            <a:srgbClr val="ffffff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57280" y="532080"/>
            <a:ext cx="788832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Power Cost Adjustment Mechanism</a:t>
            </a:r>
            <a:endParaRPr b="1" lang="en-US" sz="3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1447920" y="1066680"/>
            <a:ext cx="1295280" cy="40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in millions)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832120" y="2895480"/>
            <a:ext cx="2971800" cy="182520"/>
          </a:xfrm>
          <a:prstGeom prst="rect">
            <a:avLst/>
          </a:prstGeom>
          <a:solidFill>
            <a:srgbClr val="ffffff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832120" y="3070080"/>
            <a:ext cx="2971800" cy="398520"/>
          </a:xfrm>
          <a:prstGeom prst="rect">
            <a:avLst/>
          </a:prstGeom>
          <a:solidFill>
            <a:srgbClr val="808080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832120" y="3470400"/>
            <a:ext cx="2971800" cy="398160"/>
          </a:xfrm>
          <a:prstGeom prst="rect">
            <a:avLst/>
          </a:prstGeom>
          <a:solidFill>
            <a:srgbClr val="808080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832120" y="4670280"/>
            <a:ext cx="2971800" cy="663840"/>
          </a:xfrm>
          <a:prstGeom prst="rect">
            <a:avLst/>
          </a:prstGeom>
          <a:solidFill>
            <a:srgbClr val="ffffff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2135520" y="2133720"/>
            <a:ext cx="4737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+$100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192760" y="2971800"/>
            <a:ext cx="4165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+$28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1830600" y="3276720"/>
            <a:ext cx="105696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15-month baseline </a:t>
            </a:r>
            <a:br>
              <a:rPr sz="900"/>
            </a:b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cost*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2219400" y="3733920"/>
            <a:ext cx="3902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-$28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219400" y="3886200"/>
            <a:ext cx="3902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-$38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324480" y="1824120"/>
            <a:ext cx="1121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90/10 Sharing Tier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324480" y="2855880"/>
            <a:ext cx="1121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50/50 Sharing Tier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324480" y="3271680"/>
            <a:ext cx="122904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Deadband: PGE has</a:t>
            </a:r>
            <a:br>
              <a:rPr sz="900"/>
            </a:b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 of risks and </a:t>
            </a:r>
            <a:br>
              <a:rPr sz="900"/>
            </a:b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rewards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324480" y="3854520"/>
            <a:ext cx="1121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50/50 Sharing Tier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6324480" y="4235400"/>
            <a:ext cx="1121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85/15 Sharing Tier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SLIDE_NUMBER7"/>
          <p:cNvSpPr/>
          <p:nvPr/>
        </p:nvSpPr>
        <p:spPr>
          <a:xfrm>
            <a:off x="533520" y="6172200"/>
            <a:ext cx="8076960" cy="23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57200" y="5908680"/>
            <a:ext cx="29718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*To be determined in August/September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2192760" y="2819520"/>
            <a:ext cx="4165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+$38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135520" y="1447920"/>
            <a:ext cx="4737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+$200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2162160" y="4572000"/>
            <a:ext cx="4474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-$100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2162160" y="5257800"/>
            <a:ext cx="4474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-$200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6324480" y="2487600"/>
            <a:ext cx="1121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85/15 Sharing Tier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6324480" y="1317600"/>
            <a:ext cx="10576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95/5 Sharing Tier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6324480" y="4871880"/>
            <a:ext cx="1121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90/10 Sharing Tier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5791320" y="2940120"/>
            <a:ext cx="457200" cy="127080"/>
          </a:xfrm>
          <a:custGeom>
            <a:avLst/>
            <a:gdLst>
              <a:gd name="textAreaLeft" fmla="*/ 0 w 457200"/>
              <a:gd name="textAreaRight" fmla="*/ 164880 w 457200"/>
              <a:gd name="textAreaTop" fmla="*/ 3240 h 127080"/>
              <a:gd name="textAreaBottom" fmla="*/ 123840 h 12708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791320" y="3070080"/>
            <a:ext cx="533160" cy="808200"/>
          </a:xfrm>
          <a:custGeom>
            <a:avLst/>
            <a:gdLst>
              <a:gd name="textAreaLeft" fmla="*/ 0 w 533160"/>
              <a:gd name="textAreaRight" fmla="*/ 192600 w 533160"/>
              <a:gd name="textAreaTop" fmla="*/ 20880 h 808200"/>
              <a:gd name="textAreaBottom" fmla="*/ 787320 h 80820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5791320" y="2281320"/>
            <a:ext cx="533160" cy="652320"/>
          </a:xfrm>
          <a:custGeom>
            <a:avLst/>
            <a:gdLst>
              <a:gd name="textAreaLeft" fmla="*/ 0 w 533160"/>
              <a:gd name="textAreaRight" fmla="*/ 192600 w 533160"/>
              <a:gd name="textAreaTop" fmla="*/ 16920 h 652320"/>
              <a:gd name="textAreaBottom" fmla="*/ 635400 h 65232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832120" y="1290600"/>
            <a:ext cx="2971800" cy="331920"/>
          </a:xfrm>
          <a:prstGeom prst="rect">
            <a:avLst/>
          </a:prstGeom>
          <a:solidFill>
            <a:srgbClr val="808080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791320" y="1595520"/>
            <a:ext cx="533160" cy="685800"/>
          </a:xfrm>
          <a:custGeom>
            <a:avLst/>
            <a:gdLst>
              <a:gd name="textAreaLeft" fmla="*/ 0 w 533160"/>
              <a:gd name="textAreaRight" fmla="*/ 192600 w 533160"/>
              <a:gd name="textAreaTop" fmla="*/ 17640 h 685800"/>
              <a:gd name="textAreaBottom" fmla="*/ 668160 h 68580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791320" y="1290600"/>
            <a:ext cx="533160" cy="304920"/>
          </a:xfrm>
          <a:custGeom>
            <a:avLst/>
            <a:gdLst>
              <a:gd name="textAreaLeft" fmla="*/ 0 w 533160"/>
              <a:gd name="textAreaRight" fmla="*/ 192600 w 533160"/>
              <a:gd name="textAreaTop" fmla="*/ 7920 h 304920"/>
              <a:gd name="textAreaBottom" fmla="*/ 297000 h 30492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818320" y="3878280"/>
            <a:ext cx="457200" cy="127080"/>
          </a:xfrm>
          <a:custGeom>
            <a:avLst/>
            <a:gdLst>
              <a:gd name="textAreaLeft" fmla="*/ 0 w 457200"/>
              <a:gd name="textAreaRight" fmla="*/ 164880 w 457200"/>
              <a:gd name="textAreaTop" fmla="*/ 3240 h 127080"/>
              <a:gd name="textAreaBottom" fmla="*/ 123840 h 12708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5791320" y="4008600"/>
            <a:ext cx="533160" cy="652320"/>
          </a:xfrm>
          <a:custGeom>
            <a:avLst/>
            <a:gdLst>
              <a:gd name="textAreaLeft" fmla="*/ 0 w 533160"/>
              <a:gd name="textAreaRight" fmla="*/ 192600 w 533160"/>
              <a:gd name="textAreaTop" fmla="*/ 16920 h 652320"/>
              <a:gd name="textAreaBottom" fmla="*/ 635400 h 65232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5791320" y="4649760"/>
            <a:ext cx="533160" cy="652320"/>
          </a:xfrm>
          <a:custGeom>
            <a:avLst/>
            <a:gdLst>
              <a:gd name="textAreaLeft" fmla="*/ 0 w 533160"/>
              <a:gd name="textAreaRight" fmla="*/ 192600 w 533160"/>
              <a:gd name="textAreaTop" fmla="*/ 16920 h 652320"/>
              <a:gd name="textAreaBottom" fmla="*/ 635400 h 65232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2819520" y="5334120"/>
            <a:ext cx="2971800" cy="331560"/>
          </a:xfrm>
          <a:prstGeom prst="rect">
            <a:avLst/>
          </a:prstGeom>
          <a:solidFill>
            <a:srgbClr val="808080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5791320" y="5334120"/>
            <a:ext cx="533160" cy="304560"/>
          </a:xfrm>
          <a:custGeom>
            <a:avLst/>
            <a:gdLst>
              <a:gd name="textAreaLeft" fmla="*/ 0 w 533160"/>
              <a:gd name="textAreaRight" fmla="*/ 192600 w 533160"/>
              <a:gd name="textAreaTop" fmla="*/ 7920 h 304560"/>
              <a:gd name="textAreaBottom" fmla="*/ 296640 h 30456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6325920" y="5410080"/>
            <a:ext cx="10576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95/5 Sharing Tier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8461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1999-09-03T17:31:29Z</dcterms:created>
  <dc:creator>Chris Stala</dc:creator>
  <dc:description/>
  <dc:language>en-US</dc:language>
  <cp:lastModifiedBy>Jim Piro</cp:lastModifiedBy>
  <cp:lastPrinted>2001-06-26T19:25:51Z</cp:lastPrinted>
  <dcterms:modified xsi:type="dcterms:W3CDTF">2001-06-27T11:48:33Z</dcterms:modified>
  <cp:revision>747</cp:revision>
  <dc:subject/>
  <dc:title>No Slide Title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ateStamp">
    <vt:bool>1</vt:bool>
  </property>
  <property fmtid="{D5CDD505-2E9C-101B-9397-08002B2CF9AE}" pid="3" name="FileNumberStamp">
    <vt:bool>1</vt:bool>
  </property>
  <property fmtid="{D5CDD505-2E9C-101B-9397-08002B2CF9AE}" pid="4" name="LibraryStamp">
    <vt:bool>1</vt:bool>
  </property>
  <property fmtid="{D5CDD505-2E9C-101B-9397-08002B2CF9AE}" pid="5" name="TimeStamp">
    <vt:bool>1</vt:bool>
  </property>
</Properties>
</file>