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_rels/presentation.xml.rels" ContentType="application/vnd.openxmlformats-package.relationships+xml"/>
  <Override PartName="/ppt/media/image1.wmf" ContentType="image/x-wmf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7019925" cy="92694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1"/>
          </p:nvPr>
        </p:nvSpPr>
        <p:spPr>
          <a:xfrm>
            <a:off x="6553080" y="63975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173C5D5-7EED-4476-939B-FF0CB2110765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6400800" y="378000"/>
            <a:ext cx="22096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 and PROPRIETARY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7467480" y="6093000"/>
            <a:ext cx="731880" cy="579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120" y="838080"/>
            <a:ext cx="815364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Genco’s Initiative’s to Monetize and Manage Equity Risk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1143000" y="1752480"/>
            <a:ext cx="6781680" cy="4416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Genco’s Options: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Joint Venture with NewCo IPO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Frees up capital invested in peakers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Limits exposure to back end power prices/risks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Captures high P/E stock market currently affords IPP’s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Provides manageable equity investment in growth generation company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Creates opportunity for Enron to provide ancillary services to NewCo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Sale to Third Party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Frees up capital invested in peakers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Limits exposure to back end power prices/risks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Value Indications: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$1.0-1.2 Billion, with three year toll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Supported by new build economics of approximately $400/kW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685800" y="16002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EBDAA22-AEDA-42DE-BEDF-A5D4C87C93CA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7810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1998-03-06T18:15:04Z</dcterms:created>
  <dc:creator>sdick</dc:creator>
  <dc:description/>
  <dc:language>en-US</dc:language>
  <cp:lastModifiedBy>Ben Rogers</cp:lastModifiedBy>
  <cp:lastPrinted>2000-07-28T18:27:26Z</cp:lastPrinted>
  <dcterms:modified xsi:type="dcterms:W3CDTF">2000-07-28T18:36:38Z</dcterms:modified>
  <cp:revision>266</cp:revision>
  <dc:subject/>
  <dc:title>No Slide Title</dc:title>
</cp:coreProperties>
</file>