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docx" ContentType="application/vnd.openxmlformats-officedocument.wordprocessingml.documen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ftr" idx="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EDED99-0CCF-41C2-8002-46985BBE460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://maps.yahoo.com/py/maps.py?Pyt=Tmap&amp;YY=8824&amp;city=Wilton&amp;state=IL&amp;slt=41.3794&amp;sln=-87.9342&amp;mag=7&amp;cs=5&amp;newmag=3" TargetMode="External"/><Relationship Id="rId2" Type="http://schemas.openxmlformats.org/officeDocument/2006/relationships/hyperlink" Target="http://maps.yahoo.com/py/maps.py?Pyt=Tmap&amp;YY=207&amp;city=Wheatland&amp;state=IN&amp;slt=38.6716&amp;sln=-87.3029&amp;mag=7&amp;cs=5&amp;newmag=3" TargetMode="External"/><Relationship Id="rId3" Type="http://schemas.openxmlformats.org/officeDocument/2006/relationships/hyperlink" Target="http://maps.yahoo.com/py/maps.py?Pyt=Tmap&amp;YY=15962&amp;city=Gleason&amp;state=TN&amp;slt=36.2163&amp;sln=-88.6364&amp;mag=7&amp;cs=5&amp;newmag=3" TargetMode="External"/><Relationship Id="rId4" Type="http://schemas.openxmlformats.org/officeDocument/2006/relationships/hyperlink" Target="http://maps.yahoo.com/py/maps.py?Pyt=Tmap&amp;YY=27503&amp;city=Brownsville&amp;state=TN&amp;slt=35.6179&amp;sln=-89.2755&amp;mag=7&amp;cs=5&amp;newmag=3" TargetMode="External"/><Relationship Id="rId5" Type="http://schemas.openxmlformats.org/officeDocument/2006/relationships/hyperlink" Target="http://maps.yahoo.com/py/maps.py?Pyt=Tmap&amp;YY=1772&amp;city=New%20Albany&amp;state=MS&amp;slt=34.4847&amp;sln=-89.0028&amp;mag=7&amp;cs=5&amp;newmag=3" TargetMode="External"/><Relationship Id="rId6" Type="http://schemas.openxmlformats.org/officeDocument/2006/relationships/hyperlink" Target="http://maps.yahoo.com/py/maps.py?Pyt=Tmap&amp;YY=24622&amp;city=Caledonia&amp;state=MS&amp;slt=33.6858&amp;sln=-88.3246&amp;mag=7&amp;cs=5&amp;newmag=3" TargetMode="External"/><Relationship Id="rId7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8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9" Type="http://schemas.openxmlformats.org/officeDocument/2006/relationships/hyperlink" Target="http://maps.yahoo.com/py/maps.py?Pyt=Tmap&amp;YY=30320&amp;city=Doyle&amp;state=GA&amp;slt=32.2842&amp;sln=-84.4439&amp;mag=7&amp;cs=5&amp;newmag=3" TargetMode="External"/><Relationship Id="rId10" Type="http://schemas.openxmlformats.org/officeDocument/2006/relationships/hyperlink" Target="http://maps.yahoo.com/py/maps.py?Pyt=Tmap&amp;YY=5155&amp;city=Port%20Huron&amp;state=MI&amp;slt=42.9708&amp;sln=-82.4250&amp;mag=3&amp;cs=5&amp;newmag=4" TargetMode="External"/><Relationship Id="rId11" Type="http://schemas.openxmlformats.org/officeDocument/2006/relationships/hyperlink" Target="http://maps.yahoo.com/py/maps.py?Pyt=Tmap&amp;YY=13269&amp;city=Chicago&amp;state=IL&amp;slt=41.8500&amp;sln=-87.6500&amp;mag=7&amp;cs=5&amp;newmag=3" TargetMode="External"/><Relationship Id="rId1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maps.yahoo.com/py/maps.py?Pyt=Tmap&amp;YY=531&amp;city=Cleveland&amp;state=OH&amp;slt=41.4994&amp;sln=-81.6956&amp;mag=7&amp;cs=5&amp;newmag=3" TargetMode="External"/><Relationship Id="rId2" Type="http://schemas.openxmlformats.org/officeDocument/2006/relationships/hyperlink" Target="http://maps.yahoo.com/py/maps.py?Pyt=Tmap&amp;YY=31998&amp;city=Springdale&amp;state=PA&amp;slt=40.5440&amp;sln=-79.7816&amp;mag=7&amp;cs=5&amp;newmag=3" TargetMode="External"/><Relationship Id="rId3" Type="http://schemas.openxmlformats.org/officeDocument/2006/relationships/hyperlink" Target="http://maps.yahoo.com/py/maps.py?Pyt=Tmap&amp;YY=25388&amp;city=Queens&amp;state=NY&amp;slt=40.7497&amp;sln=-73.7981&amp;mag=7&amp;cs=5&amp;newmag=3" TargetMode="External"/><Relationship Id="rId4" Type="http://schemas.openxmlformats.org/officeDocument/2006/relationships/hyperlink" Target="http://maps.yahoo.com/py/maps.py?Pyt=Tmap&amp;YY=18531&amp;city=Elrama&amp;state=PA&amp;slt=40.2519&amp;sln=-79.9252&amp;mag=7&amp;cs=5&amp;newmag=3" TargetMode="External"/><Relationship Id="rId5" Type="http://schemas.openxmlformats.org/officeDocument/2006/relationships/hyperlink" Target="http://maps.yahoo.com/py/maps.py?Pyt=Tmap&amp;YY=1984&amp;city=West%20Pittsburg&amp;state=PA&amp;slt=40.9327&amp;sln=-80.3636&amp;mag=7&amp;cs=5&amp;newmag=3" TargetMode="External"/><Relationship Id="rId6" Type="http://schemas.openxmlformats.org/officeDocument/2006/relationships/hyperlink" Target="http://maps.yahoo.com/py/maps.py?Pyt=Tmap&amp;YY=11764&amp;city=Niles&amp;state=OH&amp;slt=41.1866&amp;sln=-80.7539&amp;mag=7&amp;cs=5&amp;newmag=3" TargetMode="External"/><Relationship Id="rId7" Type="http://schemas.openxmlformats.org/officeDocument/2006/relationships/hyperlink" Target="http://maps.yahoo.com/py/maps.py?Pyt=Tmap&amp;YY=6826&amp;city=Brunot%20Island&amp;state=PA&amp;slt=40.9143&amp;sln=-77.8185&amp;mag=2&amp;cs=3&amp;newmag=3" TargetMode="External"/><Relationship Id="rId8" Type="http://schemas.openxmlformats.org/officeDocument/2006/relationships/hyperlink" Target="http://maps.yahoo.com/py/maps.py?Pyt=Tmap&amp;YY=14949&amp;city=East%20Syracuse&amp;state=NY&amp;slt=43.0738&amp;sln=-76.0572&amp;mag=7&amp;cs=5&amp;newmag=3" TargetMode="External"/><Relationship Id="rId9" Type="http://schemas.openxmlformats.org/officeDocument/2006/relationships/hyperlink" Target="http://maps.yahoo.com/py/maps.py?Pyt=Tmap&amp;YY=125&amp;city=Brooklyn&amp;state=NY&amp;slt=40.6964&amp;sln=-73.9900&amp;mag=7&amp;cs=5&amp;newmag=3" TargetMode="External"/><Relationship Id="rId10" Type="http://schemas.openxmlformats.org/officeDocument/2006/relationships/hyperlink" Target="http://maps.yahoo.com/py/maps.py?Pyt=Tmap&amp;YY=125&amp;city=Brooklyn&amp;state=NY&amp;slt=40.6964&amp;sln=-73.9900&amp;mag=7&amp;cs=5&amp;newmag=3" TargetMode="External"/><Relationship Id="rId11" Type="http://schemas.openxmlformats.org/officeDocument/2006/relationships/hyperlink" Target="http://maps.yahoo.com/py/maps.py?Pyt=Tmap&amp;YY=8824&amp;city=Wilton&amp;state=IL&amp;slt=41.3794&amp;sln=-87.9342&amp;mag=7&amp;cs=5&amp;newmag=3" TargetMode="External"/><Relationship Id="rId12" Type="http://schemas.openxmlformats.org/officeDocument/2006/relationships/hyperlink" Target="http://maps.yahoo.com/py/maps.py?Pyt=Tmap&amp;YY=207&amp;city=Wheatland&amp;state=IN&amp;slt=38.6716&amp;sln=-87.3029&amp;mag=7&amp;cs=5&amp;newmag=3" TargetMode="External"/><Relationship Id="rId13" Type="http://schemas.openxmlformats.org/officeDocument/2006/relationships/hyperlink" Target="http://maps.yahoo.com/py/maps.py?Pyt=Tmap&amp;YY=15962&amp;city=Gleason&amp;state=TN&amp;slt=36.2163&amp;sln=-88.6364&amp;mag=7&amp;cs=5&amp;newmag=3" TargetMode="External"/><Relationship Id="rId14" Type="http://schemas.openxmlformats.org/officeDocument/2006/relationships/hyperlink" Target="http://maps.yahoo.com/py/maps.py?Pyt=Tmap&amp;YY=27503&amp;city=Brownsville&amp;state=TN&amp;slt=35.6179&amp;sln=-89.2755&amp;mag=7&amp;cs=5&amp;newmag=3" TargetMode="External"/><Relationship Id="rId15" Type="http://schemas.openxmlformats.org/officeDocument/2006/relationships/hyperlink" Target="http://maps.yahoo.com/py/maps.py?Pyt=Tmap&amp;YY=1772&amp;city=New%20Albany&amp;state=MS&amp;slt=34.4847&amp;sln=-89.0028&amp;mag=7&amp;cs=5&amp;newmag=3" TargetMode="External"/><Relationship Id="rId16" Type="http://schemas.openxmlformats.org/officeDocument/2006/relationships/hyperlink" Target="http://maps.yahoo.com/py/maps.py?Pyt=Tmap&amp;YY=24622&amp;city=Caledonia&amp;state=MS&amp;slt=33.6858&amp;sln=-88.3246&amp;mag=7&amp;cs=5&amp;newmag=3" TargetMode="External"/><Relationship Id="rId17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8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9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28,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5410080"/>
            <a:ext cx="624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/>
          </p:nvPr>
        </p:nvSpPr>
        <p:spPr>
          <a:xfrm>
            <a:off x="914400" y="1752120"/>
            <a:ext cx="777240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 and optimal IPO platform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structure/manage near term earnings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Diversifies 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Identified credit profile rated BB+/Ba2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7B9646-BA00-4568-9AF6-5632D08A750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PlaceHolder 1"/>
          <p:cNvSpPr>
            <a:spLocks noGrp="1"/>
          </p:cNvSpPr>
          <p:nvPr>
            <p:ph/>
          </p:nvPr>
        </p:nvSpPr>
        <p:spPr>
          <a:xfrm>
            <a:off x="914400" y="1752120"/>
            <a:ext cx="777240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Orion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and gas marketing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105520" y="4952880"/>
            <a:ext cx="1143000" cy="838440"/>
          </a:xfrm>
          <a:custGeom>
            <a:avLst/>
            <a:gdLst>
              <a:gd name="textAreaLeft" fmla="*/ 178560 w 1143000"/>
              <a:gd name="textAreaRight" fmla="*/ 1000440 w 1143000"/>
              <a:gd name="textAreaTop" fmla="*/ 209520 h 838440"/>
              <a:gd name="textAreaBottom" fmla="*/ 628920 h 838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066680" y="495288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066680" y="510552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3276720" y="495288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2819520" y="510552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6477120" y="480060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3276720" y="510552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6553080" y="502920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DB0150F-3666-4FE1-B1E8-3C54F35ED61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1,153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1,914 MWs in merchant capacity in Mississippi and Tennessee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340 MWs (170 net) in Georgia under L-T toll with a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 MW combined cycle for ‘02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 MW qualified facility with merchant peaker expansion of 220 MW for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early ‘02 in Las Vegas, Nevada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MW (150 net) peaker for Summer ‘01 near Chicago, Illinois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320 MW peaker for late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EA8135C-F28A-49B7-8E38-3F7D0FAA8A7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3880" y="1752480"/>
            <a:ext cx="6248520" cy="20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905120" y="19051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4114800"/>
            <a:ext cx="7772400" cy="19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Projects were complete and operational in the Summer of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1,381 MWs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Projects are under construction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 by the Summer of 2000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1,686 MWs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5EE958-DB66-41CA-8457-7F35B748438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914400" y="1143000"/>
            <a:ext cx="6248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Enron’s Merchant Peakers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638680" y="1752480"/>
            <a:ext cx="3200400" cy="41911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638680" y="1828800"/>
            <a:ext cx="3200400" cy="407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value energy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gas supply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CINergy-Nymex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017960" y="3848040"/>
            <a:ext cx="38160" cy="38160"/>
          </a:xfrm>
          <a:custGeom>
            <a:avLst/>
            <a:gdLst/>
            <a:ahLst/>
            <a:rect l="l" t="t" r="r" b="b"/>
            <a:pathLst>
              <a:path w="24" h="24">
                <a:moveTo>
                  <a:pt x="10" y="24"/>
                </a:moveTo>
                <a:lnTo>
                  <a:pt x="0" y="7"/>
                </a:lnTo>
                <a:lnTo>
                  <a:pt x="7" y="0"/>
                </a:lnTo>
                <a:lnTo>
                  <a:pt x="24" y="14"/>
                </a:lnTo>
                <a:lnTo>
                  <a:pt x="10" y="2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22680" y="3693960"/>
            <a:ext cx="749160" cy="376560"/>
          </a:xfrm>
          <a:custGeom>
            <a:avLst/>
            <a:gdLst/>
            <a:ahLst/>
            <a:rect l="l" t="t" r="r" b="b"/>
            <a:pathLst>
              <a:path w="472" h="237">
                <a:moveTo>
                  <a:pt x="375" y="0"/>
                </a:move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72" y="110"/>
                </a:lnTo>
                <a:lnTo>
                  <a:pt x="259" y="120"/>
                </a:lnTo>
                <a:lnTo>
                  <a:pt x="259" y="130"/>
                </a:lnTo>
                <a:lnTo>
                  <a:pt x="245" y="166"/>
                </a:lnTo>
                <a:lnTo>
                  <a:pt x="345" y="213"/>
                </a:lnTo>
                <a:lnTo>
                  <a:pt x="335" y="183"/>
                </a:lnTo>
                <a:lnTo>
                  <a:pt x="322" y="170"/>
                </a:lnTo>
                <a:lnTo>
                  <a:pt x="330" y="170"/>
                </a:lnTo>
                <a:lnTo>
                  <a:pt x="312" y="66"/>
                </a:lnTo>
                <a:lnTo>
                  <a:pt x="362" y="26"/>
                </a:lnTo>
                <a:lnTo>
                  <a:pt x="365" y="17"/>
                </a:lnTo>
                <a:lnTo>
                  <a:pt x="369" y="40"/>
                </a:lnTo>
                <a:lnTo>
                  <a:pt x="349" y="60"/>
                </a:lnTo>
                <a:lnTo>
                  <a:pt x="355" y="90"/>
                </a:lnTo>
                <a:lnTo>
                  <a:pt x="342" y="103"/>
                </a:lnTo>
                <a:lnTo>
                  <a:pt x="362" y="113"/>
                </a:lnTo>
                <a:lnTo>
                  <a:pt x="362" y="143"/>
                </a:lnTo>
                <a:lnTo>
                  <a:pt x="349" y="166"/>
                </a:lnTo>
                <a:lnTo>
                  <a:pt x="369" y="193"/>
                </a:lnTo>
                <a:lnTo>
                  <a:pt x="393" y="197"/>
                </a:lnTo>
                <a:lnTo>
                  <a:pt x="409" y="237"/>
                </a:lnTo>
                <a:lnTo>
                  <a:pt x="455" y="223"/>
                </a:lnTo>
                <a:lnTo>
                  <a:pt x="452" y="209"/>
                </a:lnTo>
                <a:lnTo>
                  <a:pt x="472" y="170"/>
                </a:lnTo>
                <a:lnTo>
                  <a:pt x="402" y="170"/>
                </a:lnTo>
                <a:lnTo>
                  <a:pt x="375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22640" y="3257640"/>
            <a:ext cx="538200" cy="853920"/>
          </a:xfrm>
          <a:custGeom>
            <a:avLst/>
            <a:gdLst/>
            <a:ahLst/>
            <a:rect l="l" t="t" r="r" b="b"/>
            <a:pathLst>
              <a:path w="339" h="538">
                <a:moveTo>
                  <a:pt x="56" y="319"/>
                </a:moveTo>
                <a:lnTo>
                  <a:pt x="53" y="7"/>
                </a:lnTo>
                <a:lnTo>
                  <a:pt x="86" y="14"/>
                </a:lnTo>
                <a:lnTo>
                  <a:pt x="109" y="0"/>
                </a:lnTo>
                <a:lnTo>
                  <a:pt x="322" y="0"/>
                </a:lnTo>
                <a:lnTo>
                  <a:pt x="325" y="7"/>
                </a:lnTo>
                <a:lnTo>
                  <a:pt x="336" y="355"/>
                </a:lnTo>
                <a:lnTo>
                  <a:pt x="328" y="362"/>
                </a:lnTo>
                <a:lnTo>
                  <a:pt x="339" y="398"/>
                </a:lnTo>
                <a:lnTo>
                  <a:pt x="302" y="412"/>
                </a:lnTo>
                <a:lnTo>
                  <a:pt x="273" y="405"/>
                </a:lnTo>
                <a:lnTo>
                  <a:pt x="276" y="432"/>
                </a:lnTo>
                <a:lnTo>
                  <a:pt x="259" y="445"/>
                </a:lnTo>
                <a:lnTo>
                  <a:pt x="249" y="464"/>
                </a:lnTo>
                <a:lnTo>
                  <a:pt x="236" y="468"/>
                </a:lnTo>
                <a:lnTo>
                  <a:pt x="225" y="498"/>
                </a:lnTo>
                <a:lnTo>
                  <a:pt x="213" y="512"/>
                </a:lnTo>
                <a:lnTo>
                  <a:pt x="179" y="478"/>
                </a:lnTo>
                <a:lnTo>
                  <a:pt x="182" y="484"/>
                </a:lnTo>
                <a:lnTo>
                  <a:pt x="169" y="488"/>
                </a:lnTo>
                <a:lnTo>
                  <a:pt x="153" y="524"/>
                </a:lnTo>
                <a:lnTo>
                  <a:pt x="133" y="507"/>
                </a:lnTo>
                <a:lnTo>
                  <a:pt x="103" y="535"/>
                </a:lnTo>
                <a:lnTo>
                  <a:pt x="53" y="512"/>
                </a:lnTo>
                <a:lnTo>
                  <a:pt x="46" y="527"/>
                </a:lnTo>
                <a:lnTo>
                  <a:pt x="43" y="518"/>
                </a:lnTo>
                <a:lnTo>
                  <a:pt x="23" y="515"/>
                </a:lnTo>
                <a:lnTo>
                  <a:pt x="13" y="538"/>
                </a:lnTo>
                <a:lnTo>
                  <a:pt x="7" y="527"/>
                </a:lnTo>
                <a:lnTo>
                  <a:pt x="0" y="521"/>
                </a:lnTo>
                <a:lnTo>
                  <a:pt x="7" y="521"/>
                </a:lnTo>
                <a:lnTo>
                  <a:pt x="7" y="492"/>
                </a:lnTo>
                <a:lnTo>
                  <a:pt x="17" y="484"/>
                </a:lnTo>
                <a:lnTo>
                  <a:pt x="13" y="472"/>
                </a:lnTo>
                <a:lnTo>
                  <a:pt x="46" y="438"/>
                </a:lnTo>
                <a:lnTo>
                  <a:pt x="60" y="405"/>
                </a:lnTo>
                <a:lnTo>
                  <a:pt x="56" y="379"/>
                </a:lnTo>
                <a:lnTo>
                  <a:pt x="40" y="355"/>
                </a:lnTo>
                <a:lnTo>
                  <a:pt x="56" y="3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649600" y="4710240"/>
            <a:ext cx="830160" cy="1020600"/>
          </a:xfrm>
          <a:custGeom>
            <a:avLst/>
            <a:gdLst/>
            <a:ahLst/>
            <a:rect l="l" t="t" r="r" b="b"/>
            <a:pathLst>
              <a:path w="523" h="643">
                <a:moveTo>
                  <a:pt x="467" y="593"/>
                </a:moveTo>
                <a:lnTo>
                  <a:pt x="467" y="561"/>
                </a:lnTo>
                <a:lnTo>
                  <a:pt x="487" y="516"/>
                </a:lnTo>
                <a:lnTo>
                  <a:pt x="487" y="498"/>
                </a:lnTo>
                <a:lnTo>
                  <a:pt x="506" y="435"/>
                </a:lnTo>
                <a:lnTo>
                  <a:pt x="523" y="412"/>
                </a:lnTo>
                <a:lnTo>
                  <a:pt x="499" y="399"/>
                </a:lnTo>
                <a:lnTo>
                  <a:pt x="499" y="372"/>
                </a:lnTo>
                <a:lnTo>
                  <a:pt x="487" y="343"/>
                </a:lnTo>
                <a:lnTo>
                  <a:pt x="467" y="328"/>
                </a:lnTo>
                <a:lnTo>
                  <a:pt x="453" y="276"/>
                </a:lnTo>
                <a:lnTo>
                  <a:pt x="424" y="257"/>
                </a:lnTo>
                <a:lnTo>
                  <a:pt x="404" y="226"/>
                </a:lnTo>
                <a:lnTo>
                  <a:pt x="407" y="214"/>
                </a:lnTo>
                <a:lnTo>
                  <a:pt x="333" y="146"/>
                </a:lnTo>
                <a:lnTo>
                  <a:pt x="297" y="74"/>
                </a:lnTo>
                <a:lnTo>
                  <a:pt x="280" y="74"/>
                </a:lnTo>
                <a:lnTo>
                  <a:pt x="245" y="43"/>
                </a:lnTo>
                <a:lnTo>
                  <a:pt x="271" y="0"/>
                </a:lnTo>
                <a:lnTo>
                  <a:pt x="140" y="0"/>
                </a:lnTo>
                <a:lnTo>
                  <a:pt x="0" y="0"/>
                </a:lnTo>
                <a:lnTo>
                  <a:pt x="54" y="276"/>
                </a:lnTo>
                <a:lnTo>
                  <a:pt x="64" y="328"/>
                </a:lnTo>
                <a:lnTo>
                  <a:pt x="79" y="359"/>
                </a:lnTo>
                <a:lnTo>
                  <a:pt x="74" y="368"/>
                </a:lnTo>
                <a:lnTo>
                  <a:pt x="87" y="382"/>
                </a:lnTo>
                <a:lnTo>
                  <a:pt x="74" y="399"/>
                </a:lnTo>
                <a:lnTo>
                  <a:pt x="67" y="432"/>
                </a:lnTo>
                <a:lnTo>
                  <a:pt x="74" y="453"/>
                </a:lnTo>
                <a:lnTo>
                  <a:pt x="70" y="532"/>
                </a:lnTo>
                <a:lnTo>
                  <a:pt x="79" y="559"/>
                </a:lnTo>
                <a:lnTo>
                  <a:pt x="97" y="597"/>
                </a:lnTo>
                <a:lnTo>
                  <a:pt x="387" y="617"/>
                </a:lnTo>
                <a:lnTo>
                  <a:pt x="393" y="643"/>
                </a:lnTo>
                <a:lnTo>
                  <a:pt x="410" y="643"/>
                </a:lnTo>
                <a:lnTo>
                  <a:pt x="407" y="589"/>
                </a:lnTo>
                <a:lnTo>
                  <a:pt x="416" y="580"/>
                </a:lnTo>
                <a:lnTo>
                  <a:pt x="467" y="5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49240" y="1682640"/>
            <a:ext cx="1096920" cy="1208160"/>
          </a:xfrm>
          <a:custGeom>
            <a:avLst/>
            <a:gdLst/>
            <a:ahLst/>
            <a:rect l="l" t="t" r="r" b="b"/>
            <a:pathLst>
              <a:path w="691" h="761">
                <a:moveTo>
                  <a:pt x="548" y="761"/>
                </a:moveTo>
                <a:lnTo>
                  <a:pt x="534" y="706"/>
                </a:lnTo>
                <a:lnTo>
                  <a:pt x="491" y="678"/>
                </a:lnTo>
                <a:lnTo>
                  <a:pt x="469" y="638"/>
                </a:lnTo>
                <a:lnTo>
                  <a:pt x="435" y="632"/>
                </a:lnTo>
                <a:lnTo>
                  <a:pt x="395" y="598"/>
                </a:lnTo>
                <a:lnTo>
                  <a:pt x="402" y="529"/>
                </a:lnTo>
                <a:lnTo>
                  <a:pt x="411" y="509"/>
                </a:lnTo>
                <a:lnTo>
                  <a:pt x="388" y="489"/>
                </a:lnTo>
                <a:lnTo>
                  <a:pt x="408" y="446"/>
                </a:lnTo>
                <a:lnTo>
                  <a:pt x="448" y="426"/>
                </a:lnTo>
                <a:lnTo>
                  <a:pt x="451" y="350"/>
                </a:lnTo>
                <a:lnTo>
                  <a:pt x="471" y="346"/>
                </a:lnTo>
                <a:lnTo>
                  <a:pt x="548" y="279"/>
                </a:lnTo>
                <a:lnTo>
                  <a:pt x="691" y="180"/>
                </a:lnTo>
                <a:lnTo>
                  <a:pt x="588" y="160"/>
                </a:lnTo>
                <a:lnTo>
                  <a:pt x="542" y="173"/>
                </a:lnTo>
                <a:lnTo>
                  <a:pt x="408" y="99"/>
                </a:lnTo>
                <a:lnTo>
                  <a:pt x="335" y="103"/>
                </a:lnTo>
                <a:lnTo>
                  <a:pt x="289" y="87"/>
                </a:lnTo>
                <a:lnTo>
                  <a:pt x="249" y="87"/>
                </a:lnTo>
                <a:lnTo>
                  <a:pt x="215" y="3"/>
                </a:lnTo>
                <a:lnTo>
                  <a:pt x="195" y="0"/>
                </a:lnTo>
                <a:lnTo>
                  <a:pt x="192" y="56"/>
                </a:lnTo>
                <a:lnTo>
                  <a:pt x="0" y="56"/>
                </a:lnTo>
                <a:lnTo>
                  <a:pt x="9" y="94"/>
                </a:lnTo>
                <a:lnTo>
                  <a:pt x="3" y="157"/>
                </a:lnTo>
                <a:lnTo>
                  <a:pt x="23" y="229"/>
                </a:lnTo>
                <a:lnTo>
                  <a:pt x="20" y="302"/>
                </a:lnTo>
                <a:lnTo>
                  <a:pt x="20" y="350"/>
                </a:lnTo>
                <a:lnTo>
                  <a:pt x="40" y="416"/>
                </a:lnTo>
                <a:lnTo>
                  <a:pt x="40" y="442"/>
                </a:lnTo>
                <a:lnTo>
                  <a:pt x="6" y="489"/>
                </a:lnTo>
                <a:lnTo>
                  <a:pt x="43" y="526"/>
                </a:lnTo>
                <a:lnTo>
                  <a:pt x="32" y="761"/>
                </a:lnTo>
                <a:lnTo>
                  <a:pt x="548" y="76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60400" y="2890800"/>
            <a:ext cx="1028880" cy="658800"/>
          </a:xfrm>
          <a:custGeom>
            <a:avLst/>
            <a:gdLst/>
            <a:ahLst/>
            <a:rect l="l" t="t" r="r" b="b"/>
            <a:pathLst>
              <a:path w="648" h="415">
                <a:moveTo>
                  <a:pt x="542" y="0"/>
                </a:moveTo>
                <a:lnTo>
                  <a:pt x="559" y="99"/>
                </a:lnTo>
                <a:lnTo>
                  <a:pt x="592" y="113"/>
                </a:lnTo>
                <a:lnTo>
                  <a:pt x="598" y="136"/>
                </a:lnTo>
                <a:lnTo>
                  <a:pt x="645" y="184"/>
                </a:lnTo>
                <a:lnTo>
                  <a:pt x="648" y="199"/>
                </a:lnTo>
                <a:lnTo>
                  <a:pt x="645" y="223"/>
                </a:lnTo>
                <a:lnTo>
                  <a:pt x="628" y="255"/>
                </a:lnTo>
                <a:lnTo>
                  <a:pt x="559" y="279"/>
                </a:lnTo>
                <a:lnTo>
                  <a:pt x="552" y="298"/>
                </a:lnTo>
                <a:lnTo>
                  <a:pt x="568" y="318"/>
                </a:lnTo>
                <a:lnTo>
                  <a:pt x="568" y="336"/>
                </a:lnTo>
                <a:lnTo>
                  <a:pt x="545" y="372"/>
                </a:lnTo>
                <a:lnTo>
                  <a:pt x="519" y="389"/>
                </a:lnTo>
                <a:lnTo>
                  <a:pt x="522" y="412"/>
                </a:lnTo>
                <a:lnTo>
                  <a:pt x="516" y="415"/>
                </a:lnTo>
                <a:lnTo>
                  <a:pt x="485" y="385"/>
                </a:lnTo>
                <a:lnTo>
                  <a:pt x="77" y="385"/>
                </a:lnTo>
                <a:lnTo>
                  <a:pt x="66" y="369"/>
                </a:lnTo>
                <a:lnTo>
                  <a:pt x="74" y="349"/>
                </a:lnTo>
                <a:lnTo>
                  <a:pt x="70" y="323"/>
                </a:lnTo>
                <a:lnTo>
                  <a:pt x="70" y="293"/>
                </a:lnTo>
                <a:lnTo>
                  <a:pt x="63" y="286"/>
                </a:lnTo>
                <a:lnTo>
                  <a:pt x="63" y="270"/>
                </a:lnTo>
                <a:lnTo>
                  <a:pt x="50" y="259"/>
                </a:lnTo>
                <a:lnTo>
                  <a:pt x="54" y="227"/>
                </a:lnTo>
                <a:lnTo>
                  <a:pt x="26" y="176"/>
                </a:lnTo>
                <a:lnTo>
                  <a:pt x="26" y="133"/>
                </a:lnTo>
                <a:lnTo>
                  <a:pt x="17" y="130"/>
                </a:lnTo>
                <a:lnTo>
                  <a:pt x="0" y="99"/>
                </a:lnTo>
                <a:lnTo>
                  <a:pt x="23" y="51"/>
                </a:lnTo>
                <a:lnTo>
                  <a:pt x="14" y="33"/>
                </a:lnTo>
                <a:lnTo>
                  <a:pt x="14" y="0"/>
                </a:lnTo>
                <a:lnTo>
                  <a:pt x="54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994040" y="3817800"/>
            <a:ext cx="1249200" cy="579600"/>
          </a:xfrm>
          <a:custGeom>
            <a:avLst/>
            <a:gdLst/>
            <a:ahLst/>
            <a:rect l="l" t="t" r="r" b="b"/>
            <a:pathLst>
              <a:path w="787" h="365">
                <a:moveTo>
                  <a:pt x="609" y="332"/>
                </a:moveTo>
                <a:lnTo>
                  <a:pt x="671" y="325"/>
                </a:lnTo>
                <a:lnTo>
                  <a:pt x="715" y="272"/>
                </a:lnTo>
                <a:lnTo>
                  <a:pt x="787" y="216"/>
                </a:lnTo>
                <a:lnTo>
                  <a:pt x="755" y="199"/>
                </a:lnTo>
                <a:lnTo>
                  <a:pt x="715" y="132"/>
                </a:lnTo>
                <a:lnTo>
                  <a:pt x="715" y="97"/>
                </a:lnTo>
                <a:lnTo>
                  <a:pt x="687" y="73"/>
                </a:lnTo>
                <a:lnTo>
                  <a:pt x="681" y="53"/>
                </a:lnTo>
                <a:lnTo>
                  <a:pt x="658" y="69"/>
                </a:lnTo>
                <a:lnTo>
                  <a:pt x="639" y="73"/>
                </a:lnTo>
                <a:lnTo>
                  <a:pt x="619" y="57"/>
                </a:lnTo>
                <a:lnTo>
                  <a:pt x="603" y="66"/>
                </a:lnTo>
                <a:lnTo>
                  <a:pt x="592" y="66"/>
                </a:lnTo>
                <a:lnTo>
                  <a:pt x="579" y="50"/>
                </a:lnTo>
                <a:lnTo>
                  <a:pt x="543" y="40"/>
                </a:lnTo>
                <a:lnTo>
                  <a:pt x="519" y="3"/>
                </a:lnTo>
                <a:lnTo>
                  <a:pt x="486" y="0"/>
                </a:lnTo>
                <a:lnTo>
                  <a:pt x="472" y="10"/>
                </a:lnTo>
                <a:lnTo>
                  <a:pt x="483" y="46"/>
                </a:lnTo>
                <a:lnTo>
                  <a:pt x="446" y="60"/>
                </a:lnTo>
                <a:lnTo>
                  <a:pt x="416" y="53"/>
                </a:lnTo>
                <a:lnTo>
                  <a:pt x="420" y="80"/>
                </a:lnTo>
                <a:lnTo>
                  <a:pt x="403" y="93"/>
                </a:lnTo>
                <a:lnTo>
                  <a:pt x="392" y="112"/>
                </a:lnTo>
                <a:lnTo>
                  <a:pt x="380" y="117"/>
                </a:lnTo>
                <a:lnTo>
                  <a:pt x="369" y="146"/>
                </a:lnTo>
                <a:lnTo>
                  <a:pt x="357" y="160"/>
                </a:lnTo>
                <a:lnTo>
                  <a:pt x="322" y="126"/>
                </a:lnTo>
                <a:lnTo>
                  <a:pt x="326" y="132"/>
                </a:lnTo>
                <a:lnTo>
                  <a:pt x="312" y="137"/>
                </a:lnTo>
                <a:lnTo>
                  <a:pt x="297" y="172"/>
                </a:lnTo>
                <a:lnTo>
                  <a:pt x="277" y="155"/>
                </a:lnTo>
                <a:lnTo>
                  <a:pt x="246" y="183"/>
                </a:lnTo>
                <a:lnTo>
                  <a:pt x="196" y="160"/>
                </a:lnTo>
                <a:lnTo>
                  <a:pt x="189" y="176"/>
                </a:lnTo>
                <a:lnTo>
                  <a:pt x="186" y="166"/>
                </a:lnTo>
                <a:lnTo>
                  <a:pt x="166" y="163"/>
                </a:lnTo>
                <a:lnTo>
                  <a:pt x="156" y="186"/>
                </a:lnTo>
                <a:lnTo>
                  <a:pt x="150" y="176"/>
                </a:lnTo>
                <a:lnTo>
                  <a:pt x="136" y="199"/>
                </a:lnTo>
                <a:lnTo>
                  <a:pt x="143" y="223"/>
                </a:lnTo>
                <a:lnTo>
                  <a:pt x="103" y="236"/>
                </a:lnTo>
                <a:lnTo>
                  <a:pt x="109" y="269"/>
                </a:lnTo>
                <a:lnTo>
                  <a:pt x="100" y="279"/>
                </a:lnTo>
                <a:lnTo>
                  <a:pt x="49" y="259"/>
                </a:lnTo>
                <a:lnTo>
                  <a:pt x="32" y="279"/>
                </a:lnTo>
                <a:lnTo>
                  <a:pt x="37" y="292"/>
                </a:lnTo>
                <a:lnTo>
                  <a:pt x="37" y="320"/>
                </a:lnTo>
                <a:lnTo>
                  <a:pt x="23" y="348"/>
                </a:lnTo>
                <a:lnTo>
                  <a:pt x="9" y="342"/>
                </a:lnTo>
                <a:lnTo>
                  <a:pt x="0" y="365"/>
                </a:lnTo>
                <a:lnTo>
                  <a:pt x="152" y="356"/>
                </a:lnTo>
                <a:lnTo>
                  <a:pt x="146" y="329"/>
                </a:lnTo>
                <a:lnTo>
                  <a:pt x="609" y="33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81000" y="3503520"/>
            <a:ext cx="1071720" cy="989280"/>
          </a:xfrm>
          <a:custGeom>
            <a:avLst/>
            <a:gdLst/>
            <a:ahLst/>
            <a:rect l="l" t="t" r="r" b="b"/>
            <a:pathLst>
              <a:path w="675" h="623">
                <a:moveTo>
                  <a:pt x="0" y="0"/>
                </a:moveTo>
                <a:lnTo>
                  <a:pt x="6" y="10"/>
                </a:lnTo>
                <a:lnTo>
                  <a:pt x="9" y="40"/>
                </a:lnTo>
                <a:lnTo>
                  <a:pt x="26" y="50"/>
                </a:lnTo>
                <a:lnTo>
                  <a:pt x="32" y="77"/>
                </a:lnTo>
                <a:lnTo>
                  <a:pt x="66" y="97"/>
                </a:lnTo>
                <a:lnTo>
                  <a:pt x="80" y="93"/>
                </a:lnTo>
                <a:lnTo>
                  <a:pt x="86" y="113"/>
                </a:lnTo>
                <a:lnTo>
                  <a:pt x="80" y="117"/>
                </a:lnTo>
                <a:lnTo>
                  <a:pt x="63" y="140"/>
                </a:lnTo>
                <a:lnTo>
                  <a:pt x="89" y="187"/>
                </a:lnTo>
                <a:lnTo>
                  <a:pt x="109" y="192"/>
                </a:lnTo>
                <a:lnTo>
                  <a:pt x="100" y="552"/>
                </a:lnTo>
                <a:lnTo>
                  <a:pt x="568" y="552"/>
                </a:lnTo>
                <a:lnTo>
                  <a:pt x="578" y="582"/>
                </a:lnTo>
                <a:lnTo>
                  <a:pt x="545" y="623"/>
                </a:lnTo>
                <a:lnTo>
                  <a:pt x="611" y="623"/>
                </a:lnTo>
                <a:lnTo>
                  <a:pt x="624" y="606"/>
                </a:lnTo>
                <a:lnTo>
                  <a:pt x="615" y="592"/>
                </a:lnTo>
                <a:lnTo>
                  <a:pt x="628" y="589"/>
                </a:lnTo>
                <a:lnTo>
                  <a:pt x="621" y="580"/>
                </a:lnTo>
                <a:lnTo>
                  <a:pt x="635" y="572"/>
                </a:lnTo>
                <a:lnTo>
                  <a:pt x="628" y="549"/>
                </a:lnTo>
                <a:lnTo>
                  <a:pt x="638" y="562"/>
                </a:lnTo>
                <a:lnTo>
                  <a:pt x="648" y="539"/>
                </a:lnTo>
                <a:lnTo>
                  <a:pt x="662" y="546"/>
                </a:lnTo>
                <a:lnTo>
                  <a:pt x="675" y="517"/>
                </a:lnTo>
                <a:lnTo>
                  <a:pt x="675" y="489"/>
                </a:lnTo>
                <a:lnTo>
                  <a:pt x="662" y="474"/>
                </a:lnTo>
                <a:lnTo>
                  <a:pt x="658" y="486"/>
                </a:lnTo>
                <a:lnTo>
                  <a:pt x="648" y="480"/>
                </a:lnTo>
                <a:lnTo>
                  <a:pt x="635" y="450"/>
                </a:lnTo>
                <a:lnTo>
                  <a:pt x="641" y="429"/>
                </a:lnTo>
                <a:lnTo>
                  <a:pt x="635" y="397"/>
                </a:lnTo>
                <a:lnTo>
                  <a:pt x="548" y="320"/>
                </a:lnTo>
                <a:lnTo>
                  <a:pt x="545" y="303"/>
                </a:lnTo>
                <a:lnTo>
                  <a:pt x="571" y="236"/>
                </a:lnTo>
                <a:lnTo>
                  <a:pt x="541" y="220"/>
                </a:lnTo>
                <a:lnTo>
                  <a:pt x="522" y="230"/>
                </a:lnTo>
                <a:lnTo>
                  <a:pt x="505" y="172"/>
                </a:lnTo>
                <a:lnTo>
                  <a:pt x="445" y="120"/>
                </a:lnTo>
                <a:lnTo>
                  <a:pt x="431" y="63"/>
                </a:lnTo>
                <a:lnTo>
                  <a:pt x="439" y="30"/>
                </a:lnTo>
                <a:lnTo>
                  <a:pt x="4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214280" y="5146560"/>
            <a:ext cx="843120" cy="887400"/>
          </a:xfrm>
          <a:custGeom>
            <a:avLst/>
            <a:gdLst/>
            <a:ahLst/>
            <a:rect l="l" t="t" r="r" b="b"/>
            <a:pathLst>
              <a:path w="531" h="559">
                <a:moveTo>
                  <a:pt x="480" y="385"/>
                </a:moveTo>
                <a:lnTo>
                  <a:pt x="421" y="365"/>
                </a:lnTo>
                <a:lnTo>
                  <a:pt x="395" y="372"/>
                </a:lnTo>
                <a:lnTo>
                  <a:pt x="391" y="396"/>
                </a:lnTo>
                <a:lnTo>
                  <a:pt x="409" y="412"/>
                </a:lnTo>
                <a:lnTo>
                  <a:pt x="451" y="398"/>
                </a:lnTo>
                <a:lnTo>
                  <a:pt x="457" y="422"/>
                </a:lnTo>
                <a:lnTo>
                  <a:pt x="464" y="425"/>
                </a:lnTo>
                <a:lnTo>
                  <a:pt x="500" y="402"/>
                </a:lnTo>
                <a:lnTo>
                  <a:pt x="511" y="408"/>
                </a:lnTo>
                <a:lnTo>
                  <a:pt x="504" y="442"/>
                </a:lnTo>
                <a:lnTo>
                  <a:pt x="474" y="485"/>
                </a:lnTo>
                <a:lnTo>
                  <a:pt x="531" y="539"/>
                </a:lnTo>
                <a:lnTo>
                  <a:pt x="520" y="551"/>
                </a:lnTo>
                <a:lnTo>
                  <a:pt x="514" y="556"/>
                </a:lnTo>
                <a:lnTo>
                  <a:pt x="504" y="559"/>
                </a:lnTo>
                <a:lnTo>
                  <a:pt x="484" y="526"/>
                </a:lnTo>
                <a:lnTo>
                  <a:pt x="448" y="499"/>
                </a:lnTo>
                <a:lnTo>
                  <a:pt x="434" y="502"/>
                </a:lnTo>
                <a:lnTo>
                  <a:pt x="421" y="539"/>
                </a:lnTo>
                <a:lnTo>
                  <a:pt x="368" y="528"/>
                </a:lnTo>
                <a:lnTo>
                  <a:pt x="352" y="539"/>
                </a:lnTo>
                <a:lnTo>
                  <a:pt x="304" y="526"/>
                </a:lnTo>
                <a:lnTo>
                  <a:pt x="282" y="485"/>
                </a:lnTo>
                <a:lnTo>
                  <a:pt x="225" y="448"/>
                </a:lnTo>
                <a:lnTo>
                  <a:pt x="209" y="448"/>
                </a:lnTo>
                <a:lnTo>
                  <a:pt x="205" y="472"/>
                </a:lnTo>
                <a:lnTo>
                  <a:pt x="189" y="482"/>
                </a:lnTo>
                <a:lnTo>
                  <a:pt x="145" y="479"/>
                </a:lnTo>
                <a:lnTo>
                  <a:pt x="76" y="452"/>
                </a:lnTo>
                <a:lnTo>
                  <a:pt x="13" y="462"/>
                </a:lnTo>
                <a:lnTo>
                  <a:pt x="3" y="445"/>
                </a:lnTo>
                <a:lnTo>
                  <a:pt x="26" y="412"/>
                </a:lnTo>
                <a:lnTo>
                  <a:pt x="26" y="342"/>
                </a:lnTo>
                <a:lnTo>
                  <a:pt x="53" y="277"/>
                </a:lnTo>
                <a:lnTo>
                  <a:pt x="20" y="200"/>
                </a:lnTo>
                <a:lnTo>
                  <a:pt x="20" y="173"/>
                </a:lnTo>
                <a:lnTo>
                  <a:pt x="0" y="143"/>
                </a:lnTo>
                <a:lnTo>
                  <a:pt x="0" y="0"/>
                </a:lnTo>
                <a:lnTo>
                  <a:pt x="315" y="0"/>
                </a:lnTo>
                <a:lnTo>
                  <a:pt x="315" y="6"/>
                </a:lnTo>
                <a:lnTo>
                  <a:pt x="322" y="12"/>
                </a:lnTo>
                <a:lnTo>
                  <a:pt x="315" y="37"/>
                </a:lnTo>
                <a:lnTo>
                  <a:pt x="322" y="43"/>
                </a:lnTo>
                <a:lnTo>
                  <a:pt x="312" y="52"/>
                </a:lnTo>
                <a:lnTo>
                  <a:pt x="318" y="77"/>
                </a:lnTo>
                <a:lnTo>
                  <a:pt x="342" y="97"/>
                </a:lnTo>
                <a:lnTo>
                  <a:pt x="318" y="123"/>
                </a:lnTo>
                <a:lnTo>
                  <a:pt x="322" y="140"/>
                </a:lnTo>
                <a:lnTo>
                  <a:pt x="292" y="166"/>
                </a:lnTo>
                <a:lnTo>
                  <a:pt x="272" y="210"/>
                </a:lnTo>
                <a:lnTo>
                  <a:pt x="272" y="240"/>
                </a:lnTo>
                <a:lnTo>
                  <a:pt x="259" y="246"/>
                </a:lnTo>
                <a:lnTo>
                  <a:pt x="265" y="273"/>
                </a:lnTo>
                <a:lnTo>
                  <a:pt x="259" y="284"/>
                </a:lnTo>
                <a:lnTo>
                  <a:pt x="464" y="284"/>
                </a:lnTo>
                <a:lnTo>
                  <a:pt x="451" y="328"/>
                </a:lnTo>
                <a:lnTo>
                  <a:pt x="480" y="38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170080" y="4710240"/>
            <a:ext cx="617400" cy="1046160"/>
          </a:xfrm>
          <a:custGeom>
            <a:avLst/>
            <a:gdLst/>
            <a:ahLst/>
            <a:rect l="l" t="t" r="r" b="b"/>
            <a:pathLst>
              <a:path w="389" h="659">
                <a:moveTo>
                  <a:pt x="11" y="642"/>
                </a:moveTo>
                <a:lnTo>
                  <a:pt x="37" y="639"/>
                </a:lnTo>
                <a:lnTo>
                  <a:pt x="54" y="567"/>
                </a:lnTo>
                <a:lnTo>
                  <a:pt x="60" y="659"/>
                </a:lnTo>
                <a:lnTo>
                  <a:pt x="120" y="642"/>
                </a:lnTo>
                <a:lnTo>
                  <a:pt x="123" y="603"/>
                </a:lnTo>
                <a:lnTo>
                  <a:pt x="97" y="578"/>
                </a:lnTo>
                <a:lnTo>
                  <a:pt x="100" y="558"/>
                </a:lnTo>
                <a:lnTo>
                  <a:pt x="381" y="558"/>
                </a:lnTo>
                <a:lnTo>
                  <a:pt x="372" y="532"/>
                </a:lnTo>
                <a:lnTo>
                  <a:pt x="376" y="452"/>
                </a:lnTo>
                <a:lnTo>
                  <a:pt x="369" y="432"/>
                </a:lnTo>
                <a:lnTo>
                  <a:pt x="376" y="399"/>
                </a:lnTo>
                <a:lnTo>
                  <a:pt x="389" y="382"/>
                </a:lnTo>
                <a:lnTo>
                  <a:pt x="376" y="368"/>
                </a:lnTo>
                <a:lnTo>
                  <a:pt x="381" y="359"/>
                </a:lnTo>
                <a:lnTo>
                  <a:pt x="366" y="328"/>
                </a:lnTo>
                <a:lnTo>
                  <a:pt x="356" y="276"/>
                </a:lnTo>
                <a:lnTo>
                  <a:pt x="302" y="0"/>
                </a:lnTo>
                <a:lnTo>
                  <a:pt x="27" y="0"/>
                </a:lnTo>
                <a:lnTo>
                  <a:pt x="41" y="17"/>
                </a:lnTo>
                <a:lnTo>
                  <a:pt x="0" y="432"/>
                </a:lnTo>
                <a:lnTo>
                  <a:pt x="11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863720" y="4338720"/>
            <a:ext cx="1436760" cy="371520"/>
          </a:xfrm>
          <a:custGeom>
            <a:avLst/>
            <a:gdLst/>
            <a:ahLst/>
            <a:rect l="l" t="t" r="r" b="b"/>
            <a:pathLst>
              <a:path w="905" h="234">
                <a:moveTo>
                  <a:pt x="905" y="3"/>
                </a:moveTo>
                <a:lnTo>
                  <a:pt x="229" y="0"/>
                </a:lnTo>
                <a:lnTo>
                  <a:pt x="234" y="28"/>
                </a:lnTo>
                <a:lnTo>
                  <a:pt x="83" y="37"/>
                </a:lnTo>
                <a:lnTo>
                  <a:pt x="72" y="23"/>
                </a:lnTo>
                <a:lnTo>
                  <a:pt x="80" y="48"/>
                </a:lnTo>
                <a:lnTo>
                  <a:pt x="65" y="54"/>
                </a:lnTo>
                <a:lnTo>
                  <a:pt x="72" y="63"/>
                </a:lnTo>
                <a:lnTo>
                  <a:pt x="60" y="68"/>
                </a:lnTo>
                <a:lnTo>
                  <a:pt x="69" y="80"/>
                </a:lnTo>
                <a:lnTo>
                  <a:pt x="55" y="97"/>
                </a:lnTo>
                <a:lnTo>
                  <a:pt x="63" y="111"/>
                </a:lnTo>
                <a:lnTo>
                  <a:pt x="32" y="134"/>
                </a:lnTo>
                <a:lnTo>
                  <a:pt x="35" y="161"/>
                </a:lnTo>
                <a:lnTo>
                  <a:pt x="16" y="187"/>
                </a:lnTo>
                <a:lnTo>
                  <a:pt x="20" y="217"/>
                </a:lnTo>
                <a:lnTo>
                  <a:pt x="0" y="234"/>
                </a:lnTo>
                <a:lnTo>
                  <a:pt x="219" y="234"/>
                </a:lnTo>
                <a:lnTo>
                  <a:pt x="494" y="234"/>
                </a:lnTo>
                <a:lnTo>
                  <a:pt x="634" y="234"/>
                </a:lnTo>
                <a:lnTo>
                  <a:pt x="634" y="204"/>
                </a:lnTo>
                <a:lnTo>
                  <a:pt x="657" y="197"/>
                </a:lnTo>
                <a:lnTo>
                  <a:pt x="674" y="164"/>
                </a:lnTo>
                <a:lnTo>
                  <a:pt x="718" y="157"/>
                </a:lnTo>
                <a:lnTo>
                  <a:pt x="772" y="127"/>
                </a:lnTo>
                <a:lnTo>
                  <a:pt x="782" y="103"/>
                </a:lnTo>
                <a:lnTo>
                  <a:pt x="808" y="91"/>
                </a:lnTo>
                <a:lnTo>
                  <a:pt x="815" y="103"/>
                </a:lnTo>
                <a:lnTo>
                  <a:pt x="842" y="80"/>
                </a:lnTo>
                <a:lnTo>
                  <a:pt x="865" y="83"/>
                </a:lnTo>
                <a:lnTo>
                  <a:pt x="882" y="54"/>
                </a:lnTo>
                <a:lnTo>
                  <a:pt x="902" y="51"/>
                </a:lnTo>
                <a:lnTo>
                  <a:pt x="905" y="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625760" y="4710240"/>
            <a:ext cx="606240" cy="1046160"/>
          </a:xfrm>
          <a:custGeom>
            <a:avLst/>
            <a:gdLst/>
            <a:ahLst/>
            <a:rect l="l" t="t" r="r" b="b"/>
            <a:pathLst>
              <a:path w="382" h="659">
                <a:moveTo>
                  <a:pt x="352" y="642"/>
                </a:moveTo>
                <a:lnTo>
                  <a:pt x="285" y="636"/>
                </a:lnTo>
                <a:lnTo>
                  <a:pt x="222" y="659"/>
                </a:lnTo>
                <a:lnTo>
                  <a:pt x="192" y="603"/>
                </a:lnTo>
                <a:lnTo>
                  <a:pt x="205" y="558"/>
                </a:lnTo>
                <a:lnTo>
                  <a:pt x="0" y="558"/>
                </a:lnTo>
                <a:lnTo>
                  <a:pt x="6" y="547"/>
                </a:lnTo>
                <a:lnTo>
                  <a:pt x="0" y="521"/>
                </a:lnTo>
                <a:lnTo>
                  <a:pt x="13" y="515"/>
                </a:lnTo>
                <a:lnTo>
                  <a:pt x="13" y="484"/>
                </a:lnTo>
                <a:lnTo>
                  <a:pt x="33" y="442"/>
                </a:lnTo>
                <a:lnTo>
                  <a:pt x="63" y="415"/>
                </a:lnTo>
                <a:lnTo>
                  <a:pt x="60" y="399"/>
                </a:lnTo>
                <a:lnTo>
                  <a:pt x="83" y="372"/>
                </a:lnTo>
                <a:lnTo>
                  <a:pt x="60" y="352"/>
                </a:lnTo>
                <a:lnTo>
                  <a:pt x="53" y="328"/>
                </a:lnTo>
                <a:lnTo>
                  <a:pt x="63" y="319"/>
                </a:lnTo>
                <a:lnTo>
                  <a:pt x="56" y="313"/>
                </a:lnTo>
                <a:lnTo>
                  <a:pt x="63" y="288"/>
                </a:lnTo>
                <a:lnTo>
                  <a:pt x="56" y="282"/>
                </a:lnTo>
                <a:lnTo>
                  <a:pt x="56" y="276"/>
                </a:lnTo>
                <a:lnTo>
                  <a:pt x="63" y="253"/>
                </a:lnTo>
                <a:lnTo>
                  <a:pt x="53" y="236"/>
                </a:lnTo>
                <a:lnTo>
                  <a:pt x="60" y="213"/>
                </a:lnTo>
                <a:lnTo>
                  <a:pt x="46" y="199"/>
                </a:lnTo>
                <a:lnTo>
                  <a:pt x="56" y="189"/>
                </a:lnTo>
                <a:lnTo>
                  <a:pt x="46" y="183"/>
                </a:lnTo>
                <a:lnTo>
                  <a:pt x="65" y="169"/>
                </a:lnTo>
                <a:lnTo>
                  <a:pt x="63" y="143"/>
                </a:lnTo>
                <a:lnTo>
                  <a:pt x="86" y="133"/>
                </a:lnTo>
                <a:lnTo>
                  <a:pt x="76" y="120"/>
                </a:lnTo>
                <a:lnTo>
                  <a:pt x="96" y="100"/>
                </a:lnTo>
                <a:lnTo>
                  <a:pt x="96" y="89"/>
                </a:lnTo>
                <a:lnTo>
                  <a:pt x="116" y="80"/>
                </a:lnTo>
                <a:lnTo>
                  <a:pt x="119" y="41"/>
                </a:lnTo>
                <a:lnTo>
                  <a:pt x="150" y="14"/>
                </a:lnTo>
                <a:lnTo>
                  <a:pt x="150" y="0"/>
                </a:lnTo>
                <a:lnTo>
                  <a:pt x="369" y="0"/>
                </a:lnTo>
                <a:lnTo>
                  <a:pt x="382" y="17"/>
                </a:lnTo>
                <a:lnTo>
                  <a:pt x="341" y="432"/>
                </a:lnTo>
                <a:lnTo>
                  <a:pt x="352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467000" y="2200320"/>
            <a:ext cx="896760" cy="907920"/>
          </a:xfrm>
          <a:custGeom>
            <a:avLst/>
            <a:gdLst/>
            <a:ahLst/>
            <a:rect l="l" t="t" r="r" b="b"/>
            <a:pathLst>
              <a:path w="565" h="572">
                <a:moveTo>
                  <a:pt x="239" y="32"/>
                </a:moveTo>
                <a:lnTo>
                  <a:pt x="200" y="36"/>
                </a:lnTo>
                <a:lnTo>
                  <a:pt x="200" y="0"/>
                </a:lnTo>
                <a:lnTo>
                  <a:pt x="126" y="26"/>
                </a:lnTo>
                <a:lnTo>
                  <a:pt x="94" y="30"/>
                </a:lnTo>
                <a:lnTo>
                  <a:pt x="83" y="20"/>
                </a:lnTo>
                <a:lnTo>
                  <a:pt x="63" y="23"/>
                </a:lnTo>
                <a:lnTo>
                  <a:pt x="60" y="100"/>
                </a:lnTo>
                <a:lnTo>
                  <a:pt x="20" y="120"/>
                </a:lnTo>
                <a:lnTo>
                  <a:pt x="0" y="163"/>
                </a:lnTo>
                <a:lnTo>
                  <a:pt x="23" y="183"/>
                </a:lnTo>
                <a:lnTo>
                  <a:pt x="14" y="203"/>
                </a:lnTo>
                <a:lnTo>
                  <a:pt x="7" y="272"/>
                </a:lnTo>
                <a:lnTo>
                  <a:pt x="46" y="306"/>
                </a:lnTo>
                <a:lnTo>
                  <a:pt x="80" y="312"/>
                </a:lnTo>
                <a:lnTo>
                  <a:pt x="103" y="352"/>
                </a:lnTo>
                <a:lnTo>
                  <a:pt x="146" y="380"/>
                </a:lnTo>
                <a:lnTo>
                  <a:pt x="160" y="435"/>
                </a:lnTo>
                <a:lnTo>
                  <a:pt x="177" y="535"/>
                </a:lnTo>
                <a:lnTo>
                  <a:pt x="210" y="549"/>
                </a:lnTo>
                <a:lnTo>
                  <a:pt x="216" y="572"/>
                </a:lnTo>
                <a:lnTo>
                  <a:pt x="495" y="572"/>
                </a:lnTo>
                <a:lnTo>
                  <a:pt x="489" y="472"/>
                </a:lnTo>
                <a:lnTo>
                  <a:pt x="505" y="415"/>
                </a:lnTo>
                <a:lnTo>
                  <a:pt x="524" y="299"/>
                </a:lnTo>
                <a:lnTo>
                  <a:pt x="565" y="220"/>
                </a:lnTo>
                <a:lnTo>
                  <a:pt x="535" y="232"/>
                </a:lnTo>
                <a:lnTo>
                  <a:pt x="529" y="260"/>
                </a:lnTo>
                <a:lnTo>
                  <a:pt x="476" y="299"/>
                </a:lnTo>
                <a:lnTo>
                  <a:pt x="492" y="255"/>
                </a:lnTo>
                <a:lnTo>
                  <a:pt x="512" y="226"/>
                </a:lnTo>
                <a:lnTo>
                  <a:pt x="499" y="215"/>
                </a:lnTo>
                <a:lnTo>
                  <a:pt x="502" y="189"/>
                </a:lnTo>
                <a:lnTo>
                  <a:pt x="482" y="192"/>
                </a:lnTo>
                <a:lnTo>
                  <a:pt x="489" y="149"/>
                </a:lnTo>
                <a:lnTo>
                  <a:pt x="459" y="133"/>
                </a:lnTo>
                <a:lnTo>
                  <a:pt x="459" y="116"/>
                </a:lnTo>
                <a:lnTo>
                  <a:pt x="270" y="63"/>
                </a:lnTo>
                <a:lnTo>
                  <a:pt x="259" y="43"/>
                </a:lnTo>
                <a:lnTo>
                  <a:pt x="239" y="3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666800" y="3108240"/>
            <a:ext cx="650880" cy="1171800"/>
          </a:xfrm>
          <a:custGeom>
            <a:avLst/>
            <a:gdLst/>
            <a:ahLst/>
            <a:rect l="l" t="t" r="r" b="b"/>
            <a:pathLst>
              <a:path w="410" h="738">
                <a:moveTo>
                  <a:pt x="8" y="279"/>
                </a:moveTo>
                <a:lnTo>
                  <a:pt x="0" y="312"/>
                </a:lnTo>
                <a:lnTo>
                  <a:pt x="14" y="369"/>
                </a:lnTo>
                <a:lnTo>
                  <a:pt x="74" y="422"/>
                </a:lnTo>
                <a:lnTo>
                  <a:pt x="91" y="479"/>
                </a:lnTo>
                <a:lnTo>
                  <a:pt x="110" y="469"/>
                </a:lnTo>
                <a:lnTo>
                  <a:pt x="140" y="485"/>
                </a:lnTo>
                <a:lnTo>
                  <a:pt x="114" y="552"/>
                </a:lnTo>
                <a:lnTo>
                  <a:pt x="117" y="569"/>
                </a:lnTo>
                <a:lnTo>
                  <a:pt x="204" y="645"/>
                </a:lnTo>
                <a:lnTo>
                  <a:pt x="210" y="678"/>
                </a:lnTo>
                <a:lnTo>
                  <a:pt x="204" y="698"/>
                </a:lnTo>
                <a:lnTo>
                  <a:pt x="217" y="728"/>
                </a:lnTo>
                <a:lnTo>
                  <a:pt x="227" y="735"/>
                </a:lnTo>
                <a:lnTo>
                  <a:pt x="231" y="721"/>
                </a:lnTo>
                <a:lnTo>
                  <a:pt x="244" y="738"/>
                </a:lnTo>
                <a:lnTo>
                  <a:pt x="240" y="725"/>
                </a:lnTo>
                <a:lnTo>
                  <a:pt x="256" y="705"/>
                </a:lnTo>
                <a:lnTo>
                  <a:pt x="307" y="725"/>
                </a:lnTo>
                <a:lnTo>
                  <a:pt x="316" y="715"/>
                </a:lnTo>
                <a:lnTo>
                  <a:pt x="310" y="681"/>
                </a:lnTo>
                <a:lnTo>
                  <a:pt x="350" y="669"/>
                </a:lnTo>
                <a:lnTo>
                  <a:pt x="344" y="645"/>
                </a:lnTo>
                <a:lnTo>
                  <a:pt x="357" y="621"/>
                </a:lnTo>
                <a:lnTo>
                  <a:pt x="350" y="615"/>
                </a:lnTo>
                <a:lnTo>
                  <a:pt x="357" y="615"/>
                </a:lnTo>
                <a:lnTo>
                  <a:pt x="357" y="586"/>
                </a:lnTo>
                <a:lnTo>
                  <a:pt x="367" y="578"/>
                </a:lnTo>
                <a:lnTo>
                  <a:pt x="364" y="566"/>
                </a:lnTo>
                <a:lnTo>
                  <a:pt x="397" y="532"/>
                </a:lnTo>
                <a:lnTo>
                  <a:pt x="410" y="499"/>
                </a:lnTo>
                <a:lnTo>
                  <a:pt x="407" y="472"/>
                </a:lnTo>
                <a:lnTo>
                  <a:pt x="390" y="449"/>
                </a:lnTo>
                <a:lnTo>
                  <a:pt x="407" y="413"/>
                </a:lnTo>
                <a:lnTo>
                  <a:pt x="403" y="99"/>
                </a:lnTo>
                <a:lnTo>
                  <a:pt x="373" y="27"/>
                </a:lnTo>
                <a:lnTo>
                  <a:pt x="370" y="0"/>
                </a:lnTo>
                <a:lnTo>
                  <a:pt x="91" y="0"/>
                </a:lnTo>
                <a:lnTo>
                  <a:pt x="137" y="47"/>
                </a:lnTo>
                <a:lnTo>
                  <a:pt x="140" y="63"/>
                </a:lnTo>
                <a:lnTo>
                  <a:pt x="137" y="87"/>
                </a:lnTo>
                <a:lnTo>
                  <a:pt x="120" y="119"/>
                </a:lnTo>
                <a:lnTo>
                  <a:pt x="51" y="142"/>
                </a:lnTo>
                <a:lnTo>
                  <a:pt x="44" y="162"/>
                </a:lnTo>
                <a:lnTo>
                  <a:pt x="61" y="182"/>
                </a:lnTo>
                <a:lnTo>
                  <a:pt x="61" y="200"/>
                </a:lnTo>
                <a:lnTo>
                  <a:pt x="37" y="236"/>
                </a:lnTo>
                <a:lnTo>
                  <a:pt x="11" y="253"/>
                </a:lnTo>
                <a:lnTo>
                  <a:pt x="14" y="276"/>
                </a:lnTo>
                <a:lnTo>
                  <a:pt x="8" y="27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422520" y="3149640"/>
            <a:ext cx="960480" cy="544320"/>
          </a:xfrm>
          <a:custGeom>
            <a:avLst/>
            <a:gdLst/>
            <a:ahLst/>
            <a:rect l="l" t="t" r="r" b="b"/>
            <a:pathLst>
              <a:path w="605" h="343">
                <a:moveTo>
                  <a:pt x="513" y="36"/>
                </a:moveTo>
                <a:lnTo>
                  <a:pt x="74" y="36"/>
                </a:lnTo>
                <a:lnTo>
                  <a:pt x="70" y="0"/>
                </a:lnTo>
                <a:lnTo>
                  <a:pt x="0" y="41"/>
                </a:lnTo>
                <a:lnTo>
                  <a:pt x="20" y="343"/>
                </a:lnTo>
                <a:lnTo>
                  <a:pt x="329" y="343"/>
                </a:lnTo>
                <a:lnTo>
                  <a:pt x="502" y="343"/>
                </a:lnTo>
                <a:lnTo>
                  <a:pt x="516" y="323"/>
                </a:lnTo>
                <a:lnTo>
                  <a:pt x="542" y="329"/>
                </a:lnTo>
                <a:lnTo>
                  <a:pt x="568" y="320"/>
                </a:lnTo>
                <a:lnTo>
                  <a:pt x="605" y="280"/>
                </a:lnTo>
                <a:lnTo>
                  <a:pt x="568" y="246"/>
                </a:lnTo>
                <a:lnTo>
                  <a:pt x="565" y="229"/>
                </a:lnTo>
                <a:lnTo>
                  <a:pt x="556" y="226"/>
                </a:lnTo>
                <a:lnTo>
                  <a:pt x="553" y="200"/>
                </a:lnTo>
                <a:lnTo>
                  <a:pt x="563" y="186"/>
                </a:lnTo>
                <a:lnTo>
                  <a:pt x="556" y="170"/>
                </a:lnTo>
                <a:lnTo>
                  <a:pt x="579" y="132"/>
                </a:lnTo>
                <a:lnTo>
                  <a:pt x="593" y="120"/>
                </a:lnTo>
                <a:lnTo>
                  <a:pt x="563" y="104"/>
                </a:lnTo>
                <a:lnTo>
                  <a:pt x="545" y="56"/>
                </a:lnTo>
                <a:lnTo>
                  <a:pt x="513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662360" y="2525760"/>
            <a:ext cx="277920" cy="523800"/>
          </a:xfrm>
          <a:custGeom>
            <a:avLst/>
            <a:gdLst/>
            <a:ahLst/>
            <a:rect l="l" t="t" r="r" b="b"/>
            <a:pathLst>
              <a:path w="175" h="330">
                <a:moveTo>
                  <a:pt x="175" y="287"/>
                </a:moveTo>
                <a:lnTo>
                  <a:pt x="145" y="243"/>
                </a:lnTo>
                <a:lnTo>
                  <a:pt x="122" y="123"/>
                </a:lnTo>
                <a:lnTo>
                  <a:pt x="99" y="0"/>
                </a:lnTo>
                <a:lnTo>
                  <a:pt x="73" y="2"/>
                </a:lnTo>
                <a:lnTo>
                  <a:pt x="62" y="37"/>
                </a:lnTo>
                <a:lnTo>
                  <a:pt x="62" y="46"/>
                </a:lnTo>
                <a:lnTo>
                  <a:pt x="56" y="66"/>
                </a:lnTo>
                <a:lnTo>
                  <a:pt x="62" y="92"/>
                </a:lnTo>
                <a:lnTo>
                  <a:pt x="26" y="123"/>
                </a:lnTo>
                <a:lnTo>
                  <a:pt x="23" y="170"/>
                </a:lnTo>
                <a:lnTo>
                  <a:pt x="3" y="223"/>
                </a:lnTo>
                <a:lnTo>
                  <a:pt x="0" y="318"/>
                </a:lnTo>
                <a:lnTo>
                  <a:pt x="11" y="330"/>
                </a:lnTo>
                <a:lnTo>
                  <a:pt x="128" y="330"/>
                </a:lnTo>
                <a:lnTo>
                  <a:pt x="161" y="310"/>
                </a:lnTo>
                <a:lnTo>
                  <a:pt x="172" y="314"/>
                </a:lnTo>
                <a:lnTo>
                  <a:pt x="175" y="287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475160" y="2584440"/>
            <a:ext cx="285840" cy="465120"/>
          </a:xfrm>
          <a:custGeom>
            <a:avLst/>
            <a:gdLst/>
            <a:ahLst/>
            <a:rect l="l" t="t" r="r" b="b"/>
            <a:pathLst>
              <a:path w="180" h="293">
                <a:moveTo>
                  <a:pt x="127" y="293"/>
                </a:moveTo>
                <a:lnTo>
                  <a:pt x="117" y="281"/>
                </a:lnTo>
                <a:lnTo>
                  <a:pt x="120" y="186"/>
                </a:lnTo>
                <a:lnTo>
                  <a:pt x="140" y="133"/>
                </a:lnTo>
                <a:lnTo>
                  <a:pt x="143" y="87"/>
                </a:lnTo>
                <a:lnTo>
                  <a:pt x="180" y="57"/>
                </a:lnTo>
                <a:lnTo>
                  <a:pt x="173" y="29"/>
                </a:lnTo>
                <a:lnTo>
                  <a:pt x="180" y="9"/>
                </a:lnTo>
                <a:lnTo>
                  <a:pt x="180" y="0"/>
                </a:lnTo>
                <a:lnTo>
                  <a:pt x="0" y="0"/>
                </a:lnTo>
                <a:lnTo>
                  <a:pt x="6" y="47"/>
                </a:lnTo>
                <a:lnTo>
                  <a:pt x="17" y="70"/>
                </a:lnTo>
                <a:lnTo>
                  <a:pt x="6" y="120"/>
                </a:lnTo>
                <a:lnTo>
                  <a:pt x="20" y="161"/>
                </a:lnTo>
                <a:lnTo>
                  <a:pt x="17" y="173"/>
                </a:lnTo>
                <a:lnTo>
                  <a:pt x="37" y="186"/>
                </a:lnTo>
                <a:lnTo>
                  <a:pt x="50" y="293"/>
                </a:lnTo>
                <a:lnTo>
                  <a:pt x="127" y="29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260960" y="3340080"/>
            <a:ext cx="258480" cy="507960"/>
          </a:xfrm>
          <a:custGeom>
            <a:avLst/>
            <a:gdLst/>
            <a:ahLst/>
            <a:rect l="l" t="t" r="r" b="b"/>
            <a:pathLst>
              <a:path w="163" h="320">
                <a:moveTo>
                  <a:pt x="8" y="244"/>
                </a:moveTo>
                <a:lnTo>
                  <a:pt x="34" y="273"/>
                </a:lnTo>
                <a:lnTo>
                  <a:pt x="80" y="290"/>
                </a:lnTo>
                <a:lnTo>
                  <a:pt x="87" y="320"/>
                </a:lnTo>
                <a:lnTo>
                  <a:pt x="100" y="303"/>
                </a:lnTo>
                <a:lnTo>
                  <a:pt x="143" y="229"/>
                </a:lnTo>
                <a:lnTo>
                  <a:pt x="147" y="193"/>
                </a:lnTo>
                <a:lnTo>
                  <a:pt x="157" y="186"/>
                </a:lnTo>
                <a:lnTo>
                  <a:pt x="163" y="150"/>
                </a:lnTo>
                <a:lnTo>
                  <a:pt x="131" y="110"/>
                </a:lnTo>
                <a:lnTo>
                  <a:pt x="143" y="90"/>
                </a:lnTo>
                <a:lnTo>
                  <a:pt x="151" y="53"/>
                </a:lnTo>
                <a:lnTo>
                  <a:pt x="63" y="0"/>
                </a:lnTo>
                <a:lnTo>
                  <a:pt x="51" y="12"/>
                </a:lnTo>
                <a:lnTo>
                  <a:pt x="28" y="50"/>
                </a:lnTo>
                <a:lnTo>
                  <a:pt x="34" y="66"/>
                </a:lnTo>
                <a:lnTo>
                  <a:pt x="23" y="80"/>
                </a:lnTo>
                <a:lnTo>
                  <a:pt x="28" y="106"/>
                </a:lnTo>
                <a:lnTo>
                  <a:pt x="37" y="110"/>
                </a:lnTo>
                <a:lnTo>
                  <a:pt x="40" y="126"/>
                </a:lnTo>
                <a:lnTo>
                  <a:pt x="77" y="160"/>
                </a:lnTo>
                <a:lnTo>
                  <a:pt x="40" y="200"/>
                </a:lnTo>
                <a:lnTo>
                  <a:pt x="13" y="209"/>
                </a:lnTo>
                <a:lnTo>
                  <a:pt x="0" y="236"/>
                </a:lnTo>
                <a:lnTo>
                  <a:pt x="8" y="24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802040" y="3198960"/>
            <a:ext cx="108000" cy="150840"/>
          </a:xfrm>
          <a:custGeom>
            <a:avLst/>
            <a:gdLst/>
            <a:ahLst/>
            <a:rect l="l" t="t" r="r" b="b"/>
            <a:pathLst>
              <a:path w="68" h="95">
                <a:moveTo>
                  <a:pt x="10" y="95"/>
                </a:moveTo>
                <a:lnTo>
                  <a:pt x="57" y="76"/>
                </a:lnTo>
                <a:lnTo>
                  <a:pt x="68" y="42"/>
                </a:lnTo>
                <a:lnTo>
                  <a:pt x="54" y="33"/>
                </a:lnTo>
                <a:lnTo>
                  <a:pt x="40" y="0"/>
                </a:lnTo>
                <a:lnTo>
                  <a:pt x="0" y="0"/>
                </a:lnTo>
                <a:lnTo>
                  <a:pt x="10" y="9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525920" y="3198960"/>
            <a:ext cx="293760" cy="214200"/>
          </a:xfrm>
          <a:custGeom>
            <a:avLst/>
            <a:gdLst/>
            <a:ahLst/>
            <a:rect l="l" t="t" r="r" b="b"/>
            <a:pathLst>
              <a:path w="185" h="135">
                <a:moveTo>
                  <a:pt x="7" y="135"/>
                </a:moveTo>
                <a:lnTo>
                  <a:pt x="69" y="115"/>
                </a:lnTo>
                <a:lnTo>
                  <a:pt x="89" y="99"/>
                </a:lnTo>
                <a:lnTo>
                  <a:pt x="135" y="99"/>
                </a:lnTo>
                <a:lnTo>
                  <a:pt x="185" y="96"/>
                </a:lnTo>
                <a:lnTo>
                  <a:pt x="175" y="0"/>
                </a:lnTo>
                <a:lnTo>
                  <a:pt x="10" y="0"/>
                </a:lnTo>
                <a:lnTo>
                  <a:pt x="13" y="96"/>
                </a:lnTo>
                <a:lnTo>
                  <a:pt x="20" y="109"/>
                </a:lnTo>
                <a:lnTo>
                  <a:pt x="0" y="124"/>
                </a:lnTo>
                <a:lnTo>
                  <a:pt x="7" y="13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124080" y="3492360"/>
            <a:ext cx="789120" cy="743040"/>
          </a:xfrm>
          <a:custGeom>
            <a:avLst/>
            <a:gdLst/>
            <a:ahLst/>
            <a:rect l="l" t="t" r="r" b="b"/>
            <a:pathLst>
              <a:path w="497" h="468">
                <a:moveTo>
                  <a:pt x="0" y="302"/>
                </a:moveTo>
                <a:lnTo>
                  <a:pt x="30" y="297"/>
                </a:lnTo>
                <a:lnTo>
                  <a:pt x="53" y="220"/>
                </a:lnTo>
                <a:lnTo>
                  <a:pt x="68" y="224"/>
                </a:lnTo>
                <a:lnTo>
                  <a:pt x="68" y="237"/>
                </a:lnTo>
                <a:lnTo>
                  <a:pt x="84" y="231"/>
                </a:lnTo>
                <a:lnTo>
                  <a:pt x="77" y="211"/>
                </a:lnTo>
                <a:lnTo>
                  <a:pt x="91" y="187"/>
                </a:lnTo>
                <a:lnTo>
                  <a:pt x="114" y="167"/>
                </a:lnTo>
                <a:lnTo>
                  <a:pt x="120" y="177"/>
                </a:lnTo>
                <a:lnTo>
                  <a:pt x="137" y="167"/>
                </a:lnTo>
                <a:lnTo>
                  <a:pt x="171" y="140"/>
                </a:lnTo>
                <a:lnTo>
                  <a:pt x="191" y="47"/>
                </a:lnTo>
                <a:lnTo>
                  <a:pt x="184" y="7"/>
                </a:lnTo>
                <a:lnTo>
                  <a:pt x="200" y="0"/>
                </a:lnTo>
                <a:lnTo>
                  <a:pt x="207" y="127"/>
                </a:lnTo>
                <a:lnTo>
                  <a:pt x="314" y="127"/>
                </a:lnTo>
                <a:lnTo>
                  <a:pt x="317" y="194"/>
                </a:lnTo>
                <a:lnTo>
                  <a:pt x="354" y="160"/>
                </a:lnTo>
                <a:lnTo>
                  <a:pt x="371" y="160"/>
                </a:lnTo>
                <a:lnTo>
                  <a:pt x="385" y="137"/>
                </a:lnTo>
                <a:lnTo>
                  <a:pt x="408" y="151"/>
                </a:lnTo>
                <a:lnTo>
                  <a:pt x="420" y="151"/>
                </a:lnTo>
                <a:lnTo>
                  <a:pt x="425" y="140"/>
                </a:lnTo>
                <a:lnTo>
                  <a:pt x="448" y="127"/>
                </a:lnTo>
                <a:lnTo>
                  <a:pt x="480" y="140"/>
                </a:lnTo>
                <a:lnTo>
                  <a:pt x="497" y="177"/>
                </a:lnTo>
                <a:lnTo>
                  <a:pt x="491" y="204"/>
                </a:lnTo>
                <a:lnTo>
                  <a:pt x="434" y="160"/>
                </a:lnTo>
                <a:lnTo>
                  <a:pt x="428" y="200"/>
                </a:lnTo>
                <a:lnTo>
                  <a:pt x="385" y="251"/>
                </a:lnTo>
                <a:lnTo>
                  <a:pt x="371" y="244"/>
                </a:lnTo>
                <a:lnTo>
                  <a:pt x="345" y="302"/>
                </a:lnTo>
                <a:lnTo>
                  <a:pt x="305" y="277"/>
                </a:lnTo>
                <a:lnTo>
                  <a:pt x="294" y="322"/>
                </a:lnTo>
                <a:lnTo>
                  <a:pt x="247" y="401"/>
                </a:lnTo>
                <a:lnTo>
                  <a:pt x="254" y="408"/>
                </a:lnTo>
                <a:lnTo>
                  <a:pt x="251" y="425"/>
                </a:lnTo>
                <a:lnTo>
                  <a:pt x="234" y="435"/>
                </a:lnTo>
                <a:lnTo>
                  <a:pt x="191" y="437"/>
                </a:lnTo>
                <a:lnTo>
                  <a:pt x="187" y="451"/>
                </a:lnTo>
                <a:lnTo>
                  <a:pt x="154" y="461"/>
                </a:lnTo>
                <a:lnTo>
                  <a:pt x="137" y="448"/>
                </a:lnTo>
                <a:lnTo>
                  <a:pt x="111" y="468"/>
                </a:lnTo>
                <a:lnTo>
                  <a:pt x="80" y="445"/>
                </a:lnTo>
                <a:lnTo>
                  <a:pt x="73" y="421"/>
                </a:lnTo>
                <a:lnTo>
                  <a:pt x="40" y="405"/>
                </a:lnTo>
                <a:lnTo>
                  <a:pt x="0" y="337"/>
                </a:lnTo>
                <a:lnTo>
                  <a:pt x="0" y="30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738520" y="3213000"/>
            <a:ext cx="706320" cy="754200"/>
          </a:xfrm>
          <a:custGeom>
            <a:avLst/>
            <a:gdLst/>
            <a:ahLst/>
            <a:rect l="l" t="t" r="r" b="b"/>
            <a:pathLst>
              <a:path w="445" h="475">
                <a:moveTo>
                  <a:pt x="17" y="379"/>
                </a:moveTo>
                <a:lnTo>
                  <a:pt x="11" y="382"/>
                </a:lnTo>
                <a:lnTo>
                  <a:pt x="0" y="32"/>
                </a:lnTo>
                <a:lnTo>
                  <a:pt x="137" y="32"/>
                </a:lnTo>
                <a:lnTo>
                  <a:pt x="246" y="69"/>
                </a:lnTo>
                <a:lnTo>
                  <a:pt x="309" y="55"/>
                </a:lnTo>
                <a:lnTo>
                  <a:pt x="369" y="20"/>
                </a:lnTo>
                <a:lnTo>
                  <a:pt x="432" y="0"/>
                </a:lnTo>
                <a:lnTo>
                  <a:pt x="445" y="176"/>
                </a:lnTo>
                <a:lnTo>
                  <a:pt x="428" y="182"/>
                </a:lnTo>
                <a:lnTo>
                  <a:pt x="435" y="222"/>
                </a:lnTo>
                <a:lnTo>
                  <a:pt x="415" y="315"/>
                </a:lnTo>
                <a:lnTo>
                  <a:pt x="381" y="342"/>
                </a:lnTo>
                <a:lnTo>
                  <a:pt x="364" y="351"/>
                </a:lnTo>
                <a:lnTo>
                  <a:pt x="359" y="342"/>
                </a:lnTo>
                <a:lnTo>
                  <a:pt x="335" y="362"/>
                </a:lnTo>
                <a:lnTo>
                  <a:pt x="321" y="386"/>
                </a:lnTo>
                <a:lnTo>
                  <a:pt x="329" y="405"/>
                </a:lnTo>
                <a:lnTo>
                  <a:pt x="312" y="412"/>
                </a:lnTo>
                <a:lnTo>
                  <a:pt x="312" y="399"/>
                </a:lnTo>
                <a:lnTo>
                  <a:pt x="298" y="395"/>
                </a:lnTo>
                <a:lnTo>
                  <a:pt x="275" y="472"/>
                </a:lnTo>
                <a:lnTo>
                  <a:pt x="246" y="475"/>
                </a:lnTo>
                <a:lnTo>
                  <a:pt x="218" y="452"/>
                </a:lnTo>
                <a:lnTo>
                  <a:pt x="212" y="432"/>
                </a:lnTo>
                <a:lnTo>
                  <a:pt x="189" y="449"/>
                </a:lnTo>
                <a:lnTo>
                  <a:pt x="170" y="452"/>
                </a:lnTo>
                <a:lnTo>
                  <a:pt x="150" y="435"/>
                </a:lnTo>
                <a:lnTo>
                  <a:pt x="134" y="445"/>
                </a:lnTo>
                <a:lnTo>
                  <a:pt x="124" y="445"/>
                </a:lnTo>
                <a:lnTo>
                  <a:pt x="110" y="429"/>
                </a:lnTo>
                <a:lnTo>
                  <a:pt x="74" y="419"/>
                </a:lnTo>
                <a:lnTo>
                  <a:pt x="51" y="382"/>
                </a:lnTo>
                <a:lnTo>
                  <a:pt x="17" y="3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038400" y="4659480"/>
            <a:ext cx="822240" cy="704520"/>
          </a:xfrm>
          <a:custGeom>
            <a:avLst/>
            <a:gdLst/>
            <a:ahLst/>
            <a:rect l="l" t="t" r="r" b="b"/>
            <a:pathLst>
              <a:path w="518" h="444">
                <a:moveTo>
                  <a:pt x="278" y="444"/>
                </a:moveTo>
                <a:lnTo>
                  <a:pt x="278" y="427"/>
                </a:lnTo>
                <a:lnTo>
                  <a:pt x="312" y="411"/>
                </a:lnTo>
                <a:lnTo>
                  <a:pt x="298" y="371"/>
                </a:lnTo>
                <a:lnTo>
                  <a:pt x="371" y="371"/>
                </a:lnTo>
                <a:lnTo>
                  <a:pt x="458" y="290"/>
                </a:lnTo>
                <a:lnTo>
                  <a:pt x="458" y="264"/>
                </a:lnTo>
                <a:lnTo>
                  <a:pt x="518" y="190"/>
                </a:lnTo>
                <a:lnTo>
                  <a:pt x="391" y="57"/>
                </a:lnTo>
                <a:lnTo>
                  <a:pt x="272" y="57"/>
                </a:lnTo>
                <a:lnTo>
                  <a:pt x="272" y="37"/>
                </a:lnTo>
                <a:lnTo>
                  <a:pt x="254" y="17"/>
                </a:lnTo>
                <a:lnTo>
                  <a:pt x="242" y="23"/>
                </a:lnTo>
                <a:lnTo>
                  <a:pt x="242" y="10"/>
                </a:lnTo>
                <a:lnTo>
                  <a:pt x="99" y="0"/>
                </a:lnTo>
                <a:lnTo>
                  <a:pt x="26" y="30"/>
                </a:lnTo>
                <a:lnTo>
                  <a:pt x="0" y="73"/>
                </a:lnTo>
                <a:lnTo>
                  <a:pt x="35" y="103"/>
                </a:lnTo>
                <a:lnTo>
                  <a:pt x="52" y="103"/>
                </a:lnTo>
                <a:lnTo>
                  <a:pt x="89" y="177"/>
                </a:lnTo>
                <a:lnTo>
                  <a:pt x="162" y="245"/>
                </a:lnTo>
                <a:lnTo>
                  <a:pt x="159" y="257"/>
                </a:lnTo>
                <a:lnTo>
                  <a:pt x="179" y="288"/>
                </a:lnTo>
                <a:lnTo>
                  <a:pt x="209" y="308"/>
                </a:lnTo>
                <a:lnTo>
                  <a:pt x="222" y="360"/>
                </a:lnTo>
                <a:lnTo>
                  <a:pt x="242" y="374"/>
                </a:lnTo>
                <a:lnTo>
                  <a:pt x="254" y="404"/>
                </a:lnTo>
                <a:lnTo>
                  <a:pt x="254" y="431"/>
                </a:lnTo>
                <a:lnTo>
                  <a:pt x="278" y="44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218120" y="3664080"/>
            <a:ext cx="164880" cy="298440"/>
          </a:xfrm>
          <a:custGeom>
            <a:avLst/>
            <a:gdLst/>
            <a:ahLst/>
            <a:rect l="l" t="t" r="r" b="b"/>
            <a:pathLst>
              <a:path w="104" h="188">
                <a:moveTo>
                  <a:pt x="0" y="20"/>
                </a:moveTo>
                <a:lnTo>
                  <a:pt x="14" y="0"/>
                </a:lnTo>
                <a:lnTo>
                  <a:pt x="40" y="6"/>
                </a:lnTo>
                <a:lnTo>
                  <a:pt x="27" y="32"/>
                </a:lnTo>
                <a:lnTo>
                  <a:pt x="30" y="52"/>
                </a:lnTo>
                <a:lnTo>
                  <a:pt x="87" y="142"/>
                </a:lnTo>
                <a:lnTo>
                  <a:pt x="104" y="176"/>
                </a:lnTo>
                <a:lnTo>
                  <a:pt x="98" y="188"/>
                </a:lnTo>
                <a:lnTo>
                  <a:pt x="27" y="188"/>
                </a:lnTo>
                <a:lnTo>
                  <a:pt x="0" y="2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538520" y="3017880"/>
            <a:ext cx="594000" cy="347760"/>
          </a:xfrm>
          <a:custGeom>
            <a:avLst/>
            <a:gdLst/>
            <a:ahLst/>
            <a:rect l="l" t="t" r="r" b="b"/>
            <a:pathLst>
              <a:path w="374" h="219">
                <a:moveTo>
                  <a:pt x="341" y="213"/>
                </a:moveTo>
                <a:lnTo>
                  <a:pt x="364" y="219"/>
                </a:lnTo>
                <a:lnTo>
                  <a:pt x="366" y="213"/>
                </a:lnTo>
                <a:lnTo>
                  <a:pt x="357" y="199"/>
                </a:lnTo>
                <a:lnTo>
                  <a:pt x="354" y="213"/>
                </a:lnTo>
                <a:lnTo>
                  <a:pt x="341" y="213"/>
                </a:lnTo>
                <a:lnTo>
                  <a:pt x="341" y="213"/>
                </a:lnTo>
                <a:close/>
                <a:moveTo>
                  <a:pt x="277" y="203"/>
                </a:moveTo>
                <a:lnTo>
                  <a:pt x="317" y="210"/>
                </a:lnTo>
                <a:lnTo>
                  <a:pt x="314" y="193"/>
                </a:lnTo>
                <a:lnTo>
                  <a:pt x="301" y="190"/>
                </a:lnTo>
                <a:lnTo>
                  <a:pt x="277" y="203"/>
                </a:lnTo>
                <a:lnTo>
                  <a:pt x="277" y="203"/>
                </a:lnTo>
                <a:close/>
                <a:moveTo>
                  <a:pt x="0" y="113"/>
                </a:moveTo>
                <a:lnTo>
                  <a:pt x="10" y="20"/>
                </a:lnTo>
                <a:lnTo>
                  <a:pt x="206" y="20"/>
                </a:lnTo>
                <a:lnTo>
                  <a:pt x="240" y="0"/>
                </a:lnTo>
                <a:lnTo>
                  <a:pt x="251" y="4"/>
                </a:lnTo>
                <a:lnTo>
                  <a:pt x="274" y="40"/>
                </a:lnTo>
                <a:lnTo>
                  <a:pt x="254" y="77"/>
                </a:lnTo>
                <a:lnTo>
                  <a:pt x="283" y="97"/>
                </a:lnTo>
                <a:lnTo>
                  <a:pt x="306" y="144"/>
                </a:lnTo>
                <a:lnTo>
                  <a:pt x="324" y="153"/>
                </a:lnTo>
                <a:lnTo>
                  <a:pt x="361" y="153"/>
                </a:lnTo>
                <a:lnTo>
                  <a:pt x="361" y="136"/>
                </a:lnTo>
                <a:lnTo>
                  <a:pt x="354" y="124"/>
                </a:lnTo>
                <a:lnTo>
                  <a:pt x="364" y="124"/>
                </a:lnTo>
                <a:lnTo>
                  <a:pt x="374" y="153"/>
                </a:lnTo>
                <a:lnTo>
                  <a:pt x="351" y="173"/>
                </a:lnTo>
                <a:lnTo>
                  <a:pt x="317" y="176"/>
                </a:lnTo>
                <a:lnTo>
                  <a:pt x="297" y="164"/>
                </a:lnTo>
                <a:lnTo>
                  <a:pt x="257" y="179"/>
                </a:lnTo>
                <a:lnTo>
                  <a:pt x="234" y="156"/>
                </a:lnTo>
                <a:lnTo>
                  <a:pt x="220" y="147"/>
                </a:lnTo>
                <a:lnTo>
                  <a:pt x="206" y="113"/>
                </a:lnTo>
                <a:lnTo>
                  <a:pt x="0" y="113"/>
                </a:lnTo>
                <a:lnTo>
                  <a:pt x="0" y="11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819680" y="2084400"/>
            <a:ext cx="658800" cy="896760"/>
          </a:xfrm>
          <a:custGeom>
            <a:avLst/>
            <a:gdLst/>
            <a:ahLst/>
            <a:rect l="l" t="t" r="r" b="b"/>
            <a:pathLst>
              <a:path w="415" h="565">
                <a:moveTo>
                  <a:pt x="262" y="433"/>
                </a:moveTo>
                <a:lnTo>
                  <a:pt x="265" y="442"/>
                </a:lnTo>
                <a:lnTo>
                  <a:pt x="269" y="433"/>
                </a:lnTo>
                <a:lnTo>
                  <a:pt x="262" y="433"/>
                </a:lnTo>
                <a:lnTo>
                  <a:pt x="262" y="433"/>
                </a:lnTo>
                <a:close/>
                <a:moveTo>
                  <a:pt x="252" y="419"/>
                </a:moveTo>
                <a:lnTo>
                  <a:pt x="259" y="423"/>
                </a:lnTo>
                <a:lnTo>
                  <a:pt x="259" y="406"/>
                </a:lnTo>
                <a:lnTo>
                  <a:pt x="252" y="419"/>
                </a:lnTo>
                <a:lnTo>
                  <a:pt x="252" y="419"/>
                </a:lnTo>
                <a:close/>
                <a:moveTo>
                  <a:pt x="236" y="426"/>
                </a:moveTo>
                <a:lnTo>
                  <a:pt x="239" y="439"/>
                </a:lnTo>
                <a:lnTo>
                  <a:pt x="252" y="433"/>
                </a:lnTo>
                <a:lnTo>
                  <a:pt x="242" y="413"/>
                </a:lnTo>
                <a:lnTo>
                  <a:pt x="236" y="426"/>
                </a:lnTo>
                <a:lnTo>
                  <a:pt x="236" y="426"/>
                </a:lnTo>
                <a:close/>
                <a:moveTo>
                  <a:pt x="23" y="403"/>
                </a:moveTo>
                <a:lnTo>
                  <a:pt x="0" y="280"/>
                </a:lnTo>
                <a:lnTo>
                  <a:pt x="46" y="273"/>
                </a:lnTo>
                <a:lnTo>
                  <a:pt x="43" y="249"/>
                </a:lnTo>
                <a:lnTo>
                  <a:pt x="60" y="229"/>
                </a:lnTo>
                <a:lnTo>
                  <a:pt x="57" y="173"/>
                </a:lnTo>
                <a:lnTo>
                  <a:pt x="74" y="114"/>
                </a:lnTo>
                <a:lnTo>
                  <a:pt x="74" y="77"/>
                </a:lnTo>
                <a:lnTo>
                  <a:pt x="109" y="7"/>
                </a:lnTo>
                <a:lnTo>
                  <a:pt x="126" y="0"/>
                </a:lnTo>
                <a:lnTo>
                  <a:pt x="149" y="20"/>
                </a:lnTo>
                <a:lnTo>
                  <a:pt x="153" y="26"/>
                </a:lnTo>
                <a:lnTo>
                  <a:pt x="176" y="34"/>
                </a:lnTo>
                <a:lnTo>
                  <a:pt x="226" y="10"/>
                </a:lnTo>
                <a:lnTo>
                  <a:pt x="279" y="50"/>
                </a:lnTo>
                <a:lnTo>
                  <a:pt x="295" y="137"/>
                </a:lnTo>
                <a:lnTo>
                  <a:pt x="313" y="229"/>
                </a:lnTo>
                <a:lnTo>
                  <a:pt x="341" y="239"/>
                </a:lnTo>
                <a:lnTo>
                  <a:pt x="348" y="273"/>
                </a:lnTo>
                <a:lnTo>
                  <a:pt x="372" y="293"/>
                </a:lnTo>
                <a:lnTo>
                  <a:pt x="398" y="289"/>
                </a:lnTo>
                <a:lnTo>
                  <a:pt x="415" y="345"/>
                </a:lnTo>
                <a:lnTo>
                  <a:pt x="341" y="373"/>
                </a:lnTo>
                <a:lnTo>
                  <a:pt x="298" y="413"/>
                </a:lnTo>
                <a:lnTo>
                  <a:pt x="262" y="399"/>
                </a:lnTo>
                <a:lnTo>
                  <a:pt x="252" y="379"/>
                </a:lnTo>
                <a:lnTo>
                  <a:pt x="242" y="379"/>
                </a:lnTo>
                <a:lnTo>
                  <a:pt x="226" y="442"/>
                </a:lnTo>
                <a:lnTo>
                  <a:pt x="209" y="439"/>
                </a:lnTo>
                <a:lnTo>
                  <a:pt x="188" y="462"/>
                </a:lnTo>
                <a:lnTo>
                  <a:pt x="176" y="453"/>
                </a:lnTo>
                <a:lnTo>
                  <a:pt x="169" y="476"/>
                </a:lnTo>
                <a:lnTo>
                  <a:pt x="156" y="462"/>
                </a:lnTo>
                <a:lnTo>
                  <a:pt x="136" y="469"/>
                </a:lnTo>
                <a:lnTo>
                  <a:pt x="100" y="542"/>
                </a:lnTo>
                <a:lnTo>
                  <a:pt x="77" y="565"/>
                </a:lnTo>
                <a:lnTo>
                  <a:pt x="46" y="522"/>
                </a:lnTo>
                <a:lnTo>
                  <a:pt x="23" y="403"/>
                </a:lnTo>
                <a:lnTo>
                  <a:pt x="23" y="40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868480" y="4343400"/>
            <a:ext cx="1490760" cy="619200"/>
          </a:xfrm>
          <a:custGeom>
            <a:avLst/>
            <a:gdLst/>
            <a:ahLst/>
            <a:rect l="l" t="t" r="r" b="b"/>
            <a:pathLst>
              <a:path w="939" h="390">
                <a:moveTo>
                  <a:pt x="913" y="204"/>
                </a:moveTo>
                <a:lnTo>
                  <a:pt x="936" y="200"/>
                </a:lnTo>
                <a:lnTo>
                  <a:pt x="939" y="147"/>
                </a:lnTo>
                <a:lnTo>
                  <a:pt x="884" y="37"/>
                </a:lnTo>
                <a:lnTo>
                  <a:pt x="887" y="0"/>
                </a:lnTo>
                <a:lnTo>
                  <a:pt x="271" y="0"/>
                </a:lnTo>
                <a:lnTo>
                  <a:pt x="268" y="47"/>
                </a:lnTo>
                <a:lnTo>
                  <a:pt x="248" y="51"/>
                </a:lnTo>
                <a:lnTo>
                  <a:pt x="232" y="80"/>
                </a:lnTo>
                <a:lnTo>
                  <a:pt x="208" y="76"/>
                </a:lnTo>
                <a:lnTo>
                  <a:pt x="181" y="100"/>
                </a:lnTo>
                <a:lnTo>
                  <a:pt x="174" y="87"/>
                </a:lnTo>
                <a:lnTo>
                  <a:pt x="149" y="100"/>
                </a:lnTo>
                <a:lnTo>
                  <a:pt x="138" y="124"/>
                </a:lnTo>
                <a:lnTo>
                  <a:pt x="84" y="154"/>
                </a:lnTo>
                <a:lnTo>
                  <a:pt x="40" y="160"/>
                </a:lnTo>
                <a:lnTo>
                  <a:pt x="22" y="193"/>
                </a:lnTo>
                <a:lnTo>
                  <a:pt x="0" y="200"/>
                </a:lnTo>
                <a:lnTo>
                  <a:pt x="0" y="230"/>
                </a:lnTo>
                <a:lnTo>
                  <a:pt x="131" y="230"/>
                </a:lnTo>
                <a:lnTo>
                  <a:pt x="205" y="200"/>
                </a:lnTo>
                <a:lnTo>
                  <a:pt x="348" y="210"/>
                </a:lnTo>
                <a:lnTo>
                  <a:pt x="348" y="224"/>
                </a:lnTo>
                <a:lnTo>
                  <a:pt x="360" y="217"/>
                </a:lnTo>
                <a:lnTo>
                  <a:pt x="377" y="236"/>
                </a:lnTo>
                <a:lnTo>
                  <a:pt x="377" y="256"/>
                </a:lnTo>
                <a:lnTo>
                  <a:pt x="497" y="256"/>
                </a:lnTo>
                <a:lnTo>
                  <a:pt x="624" y="390"/>
                </a:lnTo>
                <a:lnTo>
                  <a:pt x="704" y="364"/>
                </a:lnTo>
                <a:lnTo>
                  <a:pt x="747" y="304"/>
                </a:lnTo>
                <a:lnTo>
                  <a:pt x="824" y="284"/>
                </a:lnTo>
                <a:lnTo>
                  <a:pt x="849" y="260"/>
                </a:lnTo>
                <a:lnTo>
                  <a:pt x="849" y="233"/>
                </a:lnTo>
                <a:lnTo>
                  <a:pt x="824" y="233"/>
                </a:lnTo>
                <a:lnTo>
                  <a:pt x="844" y="197"/>
                </a:lnTo>
                <a:lnTo>
                  <a:pt x="804" y="173"/>
                </a:lnTo>
                <a:lnTo>
                  <a:pt x="836" y="164"/>
                </a:lnTo>
                <a:lnTo>
                  <a:pt x="859" y="187"/>
                </a:lnTo>
                <a:lnTo>
                  <a:pt x="876" y="187"/>
                </a:lnTo>
                <a:lnTo>
                  <a:pt x="913" y="147"/>
                </a:lnTo>
                <a:lnTo>
                  <a:pt x="903" y="103"/>
                </a:lnTo>
                <a:lnTo>
                  <a:pt x="884" y="137"/>
                </a:lnTo>
                <a:lnTo>
                  <a:pt x="876" y="100"/>
                </a:lnTo>
                <a:lnTo>
                  <a:pt x="813" y="107"/>
                </a:lnTo>
                <a:lnTo>
                  <a:pt x="810" y="56"/>
                </a:lnTo>
                <a:lnTo>
                  <a:pt x="826" y="91"/>
                </a:lnTo>
                <a:lnTo>
                  <a:pt x="873" y="67"/>
                </a:lnTo>
                <a:lnTo>
                  <a:pt x="896" y="71"/>
                </a:lnTo>
                <a:lnTo>
                  <a:pt x="932" y="147"/>
                </a:lnTo>
                <a:lnTo>
                  <a:pt x="930" y="193"/>
                </a:lnTo>
                <a:lnTo>
                  <a:pt x="913" y="20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30520" y="2584440"/>
            <a:ext cx="1289160" cy="919080"/>
          </a:xfrm>
          <a:custGeom>
            <a:avLst/>
            <a:gdLst/>
            <a:ahLst/>
            <a:rect l="l" t="t" r="r" b="b"/>
            <a:pathLst>
              <a:path w="812" h="579">
                <a:moveTo>
                  <a:pt x="782" y="506"/>
                </a:moveTo>
                <a:lnTo>
                  <a:pt x="782" y="503"/>
                </a:lnTo>
                <a:lnTo>
                  <a:pt x="749" y="529"/>
                </a:lnTo>
                <a:lnTo>
                  <a:pt x="639" y="546"/>
                </a:lnTo>
                <a:lnTo>
                  <a:pt x="616" y="562"/>
                </a:lnTo>
                <a:lnTo>
                  <a:pt x="616" y="576"/>
                </a:lnTo>
                <a:lnTo>
                  <a:pt x="633" y="579"/>
                </a:lnTo>
                <a:lnTo>
                  <a:pt x="790" y="532"/>
                </a:lnTo>
                <a:lnTo>
                  <a:pt x="812" y="519"/>
                </a:lnTo>
                <a:lnTo>
                  <a:pt x="806" y="512"/>
                </a:lnTo>
                <a:lnTo>
                  <a:pt x="790" y="516"/>
                </a:lnTo>
                <a:lnTo>
                  <a:pt x="762" y="529"/>
                </a:lnTo>
                <a:lnTo>
                  <a:pt x="782" y="506"/>
                </a:lnTo>
                <a:lnTo>
                  <a:pt x="782" y="506"/>
                </a:lnTo>
                <a:close/>
                <a:moveTo>
                  <a:pt x="442" y="392"/>
                </a:moveTo>
                <a:lnTo>
                  <a:pt x="476" y="412"/>
                </a:lnTo>
                <a:lnTo>
                  <a:pt x="493" y="460"/>
                </a:lnTo>
                <a:lnTo>
                  <a:pt x="522" y="476"/>
                </a:lnTo>
                <a:lnTo>
                  <a:pt x="609" y="529"/>
                </a:lnTo>
                <a:lnTo>
                  <a:pt x="602" y="566"/>
                </a:lnTo>
                <a:lnTo>
                  <a:pt x="633" y="523"/>
                </a:lnTo>
                <a:lnTo>
                  <a:pt x="626" y="512"/>
                </a:lnTo>
                <a:lnTo>
                  <a:pt x="646" y="496"/>
                </a:lnTo>
                <a:lnTo>
                  <a:pt x="639" y="483"/>
                </a:lnTo>
                <a:lnTo>
                  <a:pt x="636" y="386"/>
                </a:lnTo>
                <a:lnTo>
                  <a:pt x="646" y="292"/>
                </a:lnTo>
                <a:lnTo>
                  <a:pt x="633" y="186"/>
                </a:lnTo>
                <a:lnTo>
                  <a:pt x="613" y="172"/>
                </a:lnTo>
                <a:lnTo>
                  <a:pt x="616" y="160"/>
                </a:lnTo>
                <a:lnTo>
                  <a:pt x="602" y="119"/>
                </a:lnTo>
                <a:lnTo>
                  <a:pt x="613" y="70"/>
                </a:lnTo>
                <a:lnTo>
                  <a:pt x="602" y="46"/>
                </a:lnTo>
                <a:lnTo>
                  <a:pt x="596" y="0"/>
                </a:lnTo>
                <a:lnTo>
                  <a:pt x="436" y="0"/>
                </a:lnTo>
                <a:lnTo>
                  <a:pt x="379" y="43"/>
                </a:lnTo>
                <a:lnTo>
                  <a:pt x="366" y="83"/>
                </a:lnTo>
                <a:lnTo>
                  <a:pt x="326" y="113"/>
                </a:lnTo>
                <a:lnTo>
                  <a:pt x="346" y="129"/>
                </a:lnTo>
                <a:lnTo>
                  <a:pt x="333" y="143"/>
                </a:lnTo>
                <a:lnTo>
                  <a:pt x="346" y="186"/>
                </a:lnTo>
                <a:lnTo>
                  <a:pt x="273" y="220"/>
                </a:lnTo>
                <a:lnTo>
                  <a:pt x="213" y="226"/>
                </a:lnTo>
                <a:lnTo>
                  <a:pt x="156" y="206"/>
                </a:lnTo>
                <a:lnTo>
                  <a:pt x="63" y="226"/>
                </a:lnTo>
                <a:lnTo>
                  <a:pt x="91" y="283"/>
                </a:lnTo>
                <a:lnTo>
                  <a:pt x="0" y="356"/>
                </a:lnTo>
                <a:lnTo>
                  <a:pt x="3" y="392"/>
                </a:lnTo>
                <a:lnTo>
                  <a:pt x="442" y="392"/>
                </a:lnTo>
                <a:lnTo>
                  <a:pt x="442" y="392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847880" y="2073240"/>
            <a:ext cx="1258920" cy="1193760"/>
          </a:xfrm>
          <a:custGeom>
            <a:avLst/>
            <a:gdLst/>
            <a:ahLst/>
            <a:rect l="l" t="t" r="r" b="b"/>
            <a:pathLst>
              <a:path w="793" h="752">
                <a:moveTo>
                  <a:pt x="0" y="112"/>
                </a:moveTo>
                <a:lnTo>
                  <a:pt x="103" y="75"/>
                </a:lnTo>
                <a:lnTo>
                  <a:pt x="186" y="16"/>
                </a:lnTo>
                <a:lnTo>
                  <a:pt x="243" y="0"/>
                </a:lnTo>
                <a:lnTo>
                  <a:pt x="182" y="66"/>
                </a:lnTo>
                <a:lnTo>
                  <a:pt x="182" y="90"/>
                </a:lnTo>
                <a:lnTo>
                  <a:pt x="233" y="75"/>
                </a:lnTo>
                <a:lnTo>
                  <a:pt x="296" y="129"/>
                </a:lnTo>
                <a:lnTo>
                  <a:pt x="355" y="133"/>
                </a:lnTo>
                <a:lnTo>
                  <a:pt x="409" y="103"/>
                </a:lnTo>
                <a:lnTo>
                  <a:pt x="505" y="90"/>
                </a:lnTo>
                <a:lnTo>
                  <a:pt x="512" y="120"/>
                </a:lnTo>
                <a:lnTo>
                  <a:pt x="564" y="126"/>
                </a:lnTo>
                <a:lnTo>
                  <a:pt x="578" y="126"/>
                </a:lnTo>
                <a:lnTo>
                  <a:pt x="592" y="169"/>
                </a:lnTo>
                <a:lnTo>
                  <a:pt x="618" y="192"/>
                </a:lnTo>
                <a:lnTo>
                  <a:pt x="575" y="200"/>
                </a:lnTo>
                <a:lnTo>
                  <a:pt x="558" y="186"/>
                </a:lnTo>
                <a:lnTo>
                  <a:pt x="552" y="206"/>
                </a:lnTo>
                <a:lnTo>
                  <a:pt x="485" y="183"/>
                </a:lnTo>
                <a:lnTo>
                  <a:pt x="402" y="209"/>
                </a:lnTo>
                <a:lnTo>
                  <a:pt x="365" y="240"/>
                </a:lnTo>
                <a:lnTo>
                  <a:pt x="365" y="209"/>
                </a:lnTo>
                <a:lnTo>
                  <a:pt x="332" y="222"/>
                </a:lnTo>
                <a:lnTo>
                  <a:pt x="273" y="306"/>
                </a:lnTo>
                <a:lnTo>
                  <a:pt x="259" y="295"/>
                </a:lnTo>
                <a:lnTo>
                  <a:pt x="263" y="269"/>
                </a:lnTo>
                <a:lnTo>
                  <a:pt x="243" y="272"/>
                </a:lnTo>
                <a:lnTo>
                  <a:pt x="249" y="229"/>
                </a:lnTo>
                <a:lnTo>
                  <a:pt x="220" y="212"/>
                </a:lnTo>
                <a:lnTo>
                  <a:pt x="220" y="196"/>
                </a:lnTo>
                <a:lnTo>
                  <a:pt x="31" y="143"/>
                </a:lnTo>
                <a:lnTo>
                  <a:pt x="20" y="123"/>
                </a:lnTo>
                <a:lnTo>
                  <a:pt x="0" y="112"/>
                </a:lnTo>
                <a:lnTo>
                  <a:pt x="0" y="112"/>
                </a:lnTo>
                <a:close/>
                <a:moveTo>
                  <a:pt x="793" y="572"/>
                </a:moveTo>
                <a:lnTo>
                  <a:pt x="779" y="549"/>
                </a:lnTo>
                <a:lnTo>
                  <a:pt x="759" y="472"/>
                </a:lnTo>
                <a:lnTo>
                  <a:pt x="734" y="442"/>
                </a:lnTo>
                <a:lnTo>
                  <a:pt x="691" y="456"/>
                </a:lnTo>
                <a:lnTo>
                  <a:pt x="664" y="492"/>
                </a:lnTo>
                <a:lnTo>
                  <a:pt x="645" y="495"/>
                </a:lnTo>
                <a:lnTo>
                  <a:pt x="638" y="483"/>
                </a:lnTo>
                <a:lnTo>
                  <a:pt x="648" y="452"/>
                </a:lnTo>
                <a:lnTo>
                  <a:pt x="671" y="432"/>
                </a:lnTo>
                <a:lnTo>
                  <a:pt x="694" y="393"/>
                </a:lnTo>
                <a:lnTo>
                  <a:pt x="675" y="315"/>
                </a:lnTo>
                <a:lnTo>
                  <a:pt x="684" y="309"/>
                </a:lnTo>
                <a:lnTo>
                  <a:pt x="588" y="236"/>
                </a:lnTo>
                <a:lnTo>
                  <a:pt x="524" y="229"/>
                </a:lnTo>
                <a:lnTo>
                  <a:pt x="512" y="249"/>
                </a:lnTo>
                <a:lnTo>
                  <a:pt x="524" y="269"/>
                </a:lnTo>
                <a:lnTo>
                  <a:pt x="485" y="286"/>
                </a:lnTo>
                <a:lnTo>
                  <a:pt x="481" y="326"/>
                </a:lnTo>
                <a:lnTo>
                  <a:pt x="465" y="340"/>
                </a:lnTo>
                <a:lnTo>
                  <a:pt x="455" y="303"/>
                </a:lnTo>
                <a:lnTo>
                  <a:pt x="405" y="363"/>
                </a:lnTo>
                <a:lnTo>
                  <a:pt x="382" y="495"/>
                </a:lnTo>
                <a:lnTo>
                  <a:pt x="409" y="549"/>
                </a:lnTo>
                <a:lnTo>
                  <a:pt x="413" y="569"/>
                </a:lnTo>
                <a:lnTo>
                  <a:pt x="409" y="629"/>
                </a:lnTo>
                <a:lnTo>
                  <a:pt x="372" y="729"/>
                </a:lnTo>
                <a:lnTo>
                  <a:pt x="345" y="745"/>
                </a:lnTo>
                <a:lnTo>
                  <a:pt x="558" y="745"/>
                </a:lnTo>
                <a:lnTo>
                  <a:pt x="561" y="752"/>
                </a:lnTo>
                <a:lnTo>
                  <a:pt x="698" y="752"/>
                </a:lnTo>
                <a:lnTo>
                  <a:pt x="728" y="715"/>
                </a:lnTo>
                <a:lnTo>
                  <a:pt x="728" y="696"/>
                </a:lnTo>
                <a:lnTo>
                  <a:pt x="750" y="666"/>
                </a:lnTo>
                <a:lnTo>
                  <a:pt x="752" y="643"/>
                </a:lnTo>
                <a:lnTo>
                  <a:pt x="782" y="632"/>
                </a:lnTo>
                <a:lnTo>
                  <a:pt x="793" y="572"/>
                </a:lnTo>
                <a:lnTo>
                  <a:pt x="793" y="57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98760" y="1760400"/>
            <a:ext cx="2533680" cy="1565280"/>
          </a:xfrm>
          <a:custGeom>
            <a:avLst/>
            <a:gdLst/>
            <a:ahLst/>
            <a:rect l="l" t="t" r="r" b="b"/>
            <a:pathLst>
              <a:path w="1596" h="986">
                <a:moveTo>
                  <a:pt x="219" y="130"/>
                </a:moveTo>
                <a:lnTo>
                  <a:pt x="259" y="115"/>
                </a:lnTo>
                <a:lnTo>
                  <a:pt x="299" y="52"/>
                </a:lnTo>
                <a:lnTo>
                  <a:pt x="342" y="26"/>
                </a:lnTo>
                <a:lnTo>
                  <a:pt x="342" y="69"/>
                </a:lnTo>
                <a:lnTo>
                  <a:pt x="366" y="40"/>
                </a:lnTo>
                <a:lnTo>
                  <a:pt x="376" y="0"/>
                </a:lnTo>
                <a:lnTo>
                  <a:pt x="436" y="20"/>
                </a:lnTo>
                <a:lnTo>
                  <a:pt x="472" y="90"/>
                </a:lnTo>
                <a:lnTo>
                  <a:pt x="469" y="26"/>
                </a:lnTo>
                <a:lnTo>
                  <a:pt x="529" y="36"/>
                </a:lnTo>
                <a:lnTo>
                  <a:pt x="578" y="123"/>
                </a:lnTo>
                <a:lnTo>
                  <a:pt x="674" y="130"/>
                </a:lnTo>
                <a:lnTo>
                  <a:pt x="668" y="173"/>
                </a:lnTo>
                <a:lnTo>
                  <a:pt x="701" y="213"/>
                </a:lnTo>
                <a:lnTo>
                  <a:pt x="701" y="260"/>
                </a:lnTo>
                <a:lnTo>
                  <a:pt x="725" y="272"/>
                </a:lnTo>
                <a:lnTo>
                  <a:pt x="721" y="323"/>
                </a:lnTo>
                <a:lnTo>
                  <a:pt x="668" y="317"/>
                </a:lnTo>
                <a:lnTo>
                  <a:pt x="661" y="287"/>
                </a:lnTo>
                <a:lnTo>
                  <a:pt x="566" y="300"/>
                </a:lnTo>
                <a:lnTo>
                  <a:pt x="512" y="330"/>
                </a:lnTo>
                <a:lnTo>
                  <a:pt x="452" y="326"/>
                </a:lnTo>
                <a:lnTo>
                  <a:pt x="389" y="272"/>
                </a:lnTo>
                <a:lnTo>
                  <a:pt x="339" y="287"/>
                </a:lnTo>
                <a:lnTo>
                  <a:pt x="339" y="263"/>
                </a:lnTo>
                <a:lnTo>
                  <a:pt x="399" y="197"/>
                </a:lnTo>
                <a:lnTo>
                  <a:pt x="342" y="213"/>
                </a:lnTo>
                <a:lnTo>
                  <a:pt x="259" y="272"/>
                </a:lnTo>
                <a:lnTo>
                  <a:pt x="157" y="309"/>
                </a:lnTo>
                <a:lnTo>
                  <a:pt x="117" y="312"/>
                </a:lnTo>
                <a:lnTo>
                  <a:pt x="117" y="277"/>
                </a:lnTo>
                <a:lnTo>
                  <a:pt x="43" y="303"/>
                </a:lnTo>
                <a:lnTo>
                  <a:pt x="11" y="306"/>
                </a:lnTo>
                <a:lnTo>
                  <a:pt x="0" y="297"/>
                </a:lnTo>
                <a:lnTo>
                  <a:pt x="77" y="229"/>
                </a:lnTo>
                <a:lnTo>
                  <a:pt x="219" y="130"/>
                </a:lnTo>
                <a:lnTo>
                  <a:pt x="219" y="130"/>
                </a:lnTo>
                <a:close/>
                <a:moveTo>
                  <a:pt x="413" y="850"/>
                </a:moveTo>
                <a:lnTo>
                  <a:pt x="406" y="749"/>
                </a:lnTo>
                <a:lnTo>
                  <a:pt x="422" y="693"/>
                </a:lnTo>
                <a:lnTo>
                  <a:pt x="441" y="577"/>
                </a:lnTo>
                <a:lnTo>
                  <a:pt x="482" y="497"/>
                </a:lnTo>
                <a:lnTo>
                  <a:pt x="452" y="509"/>
                </a:lnTo>
                <a:lnTo>
                  <a:pt x="446" y="537"/>
                </a:lnTo>
                <a:lnTo>
                  <a:pt x="393" y="577"/>
                </a:lnTo>
                <a:lnTo>
                  <a:pt x="409" y="532"/>
                </a:lnTo>
                <a:lnTo>
                  <a:pt x="429" y="503"/>
                </a:lnTo>
                <a:lnTo>
                  <a:pt x="489" y="420"/>
                </a:lnTo>
                <a:lnTo>
                  <a:pt x="522" y="406"/>
                </a:lnTo>
                <a:lnTo>
                  <a:pt x="522" y="437"/>
                </a:lnTo>
                <a:lnTo>
                  <a:pt x="558" y="406"/>
                </a:lnTo>
                <a:lnTo>
                  <a:pt x="641" y="380"/>
                </a:lnTo>
                <a:lnTo>
                  <a:pt x="708" y="403"/>
                </a:lnTo>
                <a:lnTo>
                  <a:pt x="715" y="383"/>
                </a:lnTo>
                <a:lnTo>
                  <a:pt x="731" y="397"/>
                </a:lnTo>
                <a:lnTo>
                  <a:pt x="774" y="390"/>
                </a:lnTo>
                <a:lnTo>
                  <a:pt x="748" y="366"/>
                </a:lnTo>
                <a:lnTo>
                  <a:pt x="735" y="323"/>
                </a:lnTo>
                <a:lnTo>
                  <a:pt x="735" y="309"/>
                </a:lnTo>
                <a:lnTo>
                  <a:pt x="760" y="350"/>
                </a:lnTo>
                <a:lnTo>
                  <a:pt x="791" y="343"/>
                </a:lnTo>
                <a:lnTo>
                  <a:pt x="861" y="366"/>
                </a:lnTo>
                <a:lnTo>
                  <a:pt x="887" y="360"/>
                </a:lnTo>
                <a:lnTo>
                  <a:pt x="1001" y="376"/>
                </a:lnTo>
                <a:lnTo>
                  <a:pt x="1009" y="393"/>
                </a:lnTo>
                <a:lnTo>
                  <a:pt x="1097" y="406"/>
                </a:lnTo>
                <a:lnTo>
                  <a:pt x="1138" y="460"/>
                </a:lnTo>
                <a:lnTo>
                  <a:pt x="1160" y="469"/>
                </a:lnTo>
                <a:lnTo>
                  <a:pt x="1160" y="500"/>
                </a:lnTo>
                <a:lnTo>
                  <a:pt x="1201" y="540"/>
                </a:lnTo>
                <a:lnTo>
                  <a:pt x="1165" y="537"/>
                </a:lnTo>
                <a:lnTo>
                  <a:pt x="1168" y="577"/>
                </a:lnTo>
                <a:lnTo>
                  <a:pt x="1097" y="549"/>
                </a:lnTo>
                <a:lnTo>
                  <a:pt x="1081" y="566"/>
                </a:lnTo>
                <a:lnTo>
                  <a:pt x="1072" y="520"/>
                </a:lnTo>
                <a:lnTo>
                  <a:pt x="1054" y="529"/>
                </a:lnTo>
                <a:lnTo>
                  <a:pt x="1038" y="483"/>
                </a:lnTo>
                <a:lnTo>
                  <a:pt x="1006" y="483"/>
                </a:lnTo>
                <a:lnTo>
                  <a:pt x="1029" y="520"/>
                </a:lnTo>
                <a:lnTo>
                  <a:pt x="1038" y="549"/>
                </a:lnTo>
                <a:lnTo>
                  <a:pt x="1001" y="630"/>
                </a:lnTo>
                <a:lnTo>
                  <a:pt x="1015" y="703"/>
                </a:lnTo>
                <a:lnTo>
                  <a:pt x="1009" y="733"/>
                </a:lnTo>
                <a:lnTo>
                  <a:pt x="966" y="769"/>
                </a:lnTo>
                <a:lnTo>
                  <a:pt x="949" y="769"/>
                </a:lnTo>
                <a:lnTo>
                  <a:pt x="935" y="746"/>
                </a:lnTo>
                <a:lnTo>
                  <a:pt x="915" y="669"/>
                </a:lnTo>
                <a:lnTo>
                  <a:pt x="890" y="640"/>
                </a:lnTo>
                <a:lnTo>
                  <a:pt x="847" y="653"/>
                </a:lnTo>
                <a:lnTo>
                  <a:pt x="821" y="689"/>
                </a:lnTo>
                <a:lnTo>
                  <a:pt x="801" y="693"/>
                </a:lnTo>
                <a:lnTo>
                  <a:pt x="794" y="680"/>
                </a:lnTo>
                <a:lnTo>
                  <a:pt x="804" y="650"/>
                </a:lnTo>
                <a:lnTo>
                  <a:pt x="827" y="630"/>
                </a:lnTo>
                <a:lnTo>
                  <a:pt x="851" y="590"/>
                </a:lnTo>
                <a:lnTo>
                  <a:pt x="831" y="512"/>
                </a:lnTo>
                <a:lnTo>
                  <a:pt x="841" y="506"/>
                </a:lnTo>
                <a:lnTo>
                  <a:pt x="745" y="433"/>
                </a:lnTo>
                <a:lnTo>
                  <a:pt x="681" y="426"/>
                </a:lnTo>
                <a:lnTo>
                  <a:pt x="668" y="446"/>
                </a:lnTo>
                <a:lnTo>
                  <a:pt x="681" y="466"/>
                </a:lnTo>
                <a:lnTo>
                  <a:pt x="641" y="483"/>
                </a:lnTo>
                <a:lnTo>
                  <a:pt x="638" y="523"/>
                </a:lnTo>
                <a:lnTo>
                  <a:pt x="621" y="537"/>
                </a:lnTo>
                <a:lnTo>
                  <a:pt x="611" y="500"/>
                </a:lnTo>
                <a:lnTo>
                  <a:pt x="562" y="560"/>
                </a:lnTo>
                <a:lnTo>
                  <a:pt x="538" y="693"/>
                </a:lnTo>
                <a:lnTo>
                  <a:pt x="566" y="746"/>
                </a:lnTo>
                <a:lnTo>
                  <a:pt x="569" y="767"/>
                </a:lnTo>
                <a:lnTo>
                  <a:pt x="566" y="826"/>
                </a:lnTo>
                <a:lnTo>
                  <a:pt x="529" y="926"/>
                </a:lnTo>
                <a:lnTo>
                  <a:pt x="502" y="943"/>
                </a:lnTo>
                <a:lnTo>
                  <a:pt x="479" y="957"/>
                </a:lnTo>
                <a:lnTo>
                  <a:pt x="446" y="949"/>
                </a:lnTo>
                <a:lnTo>
                  <a:pt x="416" y="876"/>
                </a:lnTo>
                <a:lnTo>
                  <a:pt x="413" y="850"/>
                </a:lnTo>
                <a:lnTo>
                  <a:pt x="413" y="850"/>
                </a:lnTo>
                <a:close/>
                <a:moveTo>
                  <a:pt x="1308" y="803"/>
                </a:moveTo>
                <a:lnTo>
                  <a:pt x="1267" y="797"/>
                </a:lnTo>
                <a:lnTo>
                  <a:pt x="1168" y="812"/>
                </a:lnTo>
                <a:lnTo>
                  <a:pt x="1140" y="837"/>
                </a:lnTo>
                <a:lnTo>
                  <a:pt x="1081" y="823"/>
                </a:lnTo>
                <a:lnTo>
                  <a:pt x="1041" y="840"/>
                </a:lnTo>
                <a:lnTo>
                  <a:pt x="1018" y="873"/>
                </a:lnTo>
                <a:lnTo>
                  <a:pt x="991" y="876"/>
                </a:lnTo>
                <a:lnTo>
                  <a:pt x="955" y="917"/>
                </a:lnTo>
                <a:lnTo>
                  <a:pt x="885" y="914"/>
                </a:lnTo>
                <a:lnTo>
                  <a:pt x="854" y="949"/>
                </a:lnTo>
                <a:lnTo>
                  <a:pt x="962" y="986"/>
                </a:lnTo>
                <a:lnTo>
                  <a:pt x="1025" y="974"/>
                </a:lnTo>
                <a:lnTo>
                  <a:pt x="1085" y="937"/>
                </a:lnTo>
                <a:lnTo>
                  <a:pt x="1148" y="917"/>
                </a:lnTo>
                <a:lnTo>
                  <a:pt x="1217" y="876"/>
                </a:lnTo>
                <a:lnTo>
                  <a:pt x="1308" y="803"/>
                </a:lnTo>
                <a:lnTo>
                  <a:pt x="1308" y="803"/>
                </a:lnTo>
                <a:close/>
                <a:moveTo>
                  <a:pt x="1596" y="563"/>
                </a:moveTo>
                <a:lnTo>
                  <a:pt x="1570" y="600"/>
                </a:lnTo>
                <a:lnTo>
                  <a:pt x="1479" y="636"/>
                </a:lnTo>
                <a:lnTo>
                  <a:pt x="1477" y="626"/>
                </a:lnTo>
                <a:lnTo>
                  <a:pt x="1450" y="630"/>
                </a:lnTo>
                <a:lnTo>
                  <a:pt x="1477" y="660"/>
                </a:lnTo>
                <a:lnTo>
                  <a:pt x="1424" y="653"/>
                </a:lnTo>
                <a:lnTo>
                  <a:pt x="1364" y="650"/>
                </a:lnTo>
                <a:lnTo>
                  <a:pt x="1265" y="680"/>
                </a:lnTo>
                <a:lnTo>
                  <a:pt x="1208" y="743"/>
                </a:lnTo>
                <a:lnTo>
                  <a:pt x="1251" y="757"/>
                </a:lnTo>
                <a:lnTo>
                  <a:pt x="1280" y="746"/>
                </a:lnTo>
                <a:lnTo>
                  <a:pt x="1373" y="726"/>
                </a:lnTo>
                <a:lnTo>
                  <a:pt x="1430" y="746"/>
                </a:lnTo>
                <a:lnTo>
                  <a:pt x="1490" y="740"/>
                </a:lnTo>
                <a:lnTo>
                  <a:pt x="1563" y="706"/>
                </a:lnTo>
                <a:lnTo>
                  <a:pt x="1550" y="663"/>
                </a:lnTo>
                <a:lnTo>
                  <a:pt x="1563" y="650"/>
                </a:lnTo>
                <a:lnTo>
                  <a:pt x="1543" y="633"/>
                </a:lnTo>
                <a:lnTo>
                  <a:pt x="1583" y="603"/>
                </a:lnTo>
                <a:lnTo>
                  <a:pt x="1596" y="563"/>
                </a:lnTo>
                <a:lnTo>
                  <a:pt x="1596" y="563"/>
                </a:lnTo>
                <a:close/>
                <a:moveTo>
                  <a:pt x="955" y="403"/>
                </a:moveTo>
                <a:lnTo>
                  <a:pt x="857" y="403"/>
                </a:lnTo>
                <a:lnTo>
                  <a:pt x="919" y="433"/>
                </a:lnTo>
                <a:lnTo>
                  <a:pt x="981" y="446"/>
                </a:lnTo>
                <a:lnTo>
                  <a:pt x="998" y="433"/>
                </a:lnTo>
                <a:lnTo>
                  <a:pt x="1001" y="406"/>
                </a:lnTo>
                <a:lnTo>
                  <a:pt x="978" y="393"/>
                </a:lnTo>
                <a:lnTo>
                  <a:pt x="955" y="403"/>
                </a:lnTo>
                <a:lnTo>
                  <a:pt x="955" y="403"/>
                </a:lnTo>
                <a:close/>
                <a:moveTo>
                  <a:pt x="906" y="863"/>
                </a:moveTo>
                <a:lnTo>
                  <a:pt x="929" y="873"/>
                </a:lnTo>
                <a:lnTo>
                  <a:pt x="949" y="866"/>
                </a:lnTo>
                <a:lnTo>
                  <a:pt x="952" y="853"/>
                </a:lnTo>
                <a:lnTo>
                  <a:pt x="938" y="830"/>
                </a:lnTo>
                <a:lnTo>
                  <a:pt x="909" y="840"/>
                </a:lnTo>
                <a:lnTo>
                  <a:pt x="906" y="863"/>
                </a:lnTo>
                <a:lnTo>
                  <a:pt x="906" y="863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166760" y="4176720"/>
            <a:ext cx="887400" cy="316080"/>
          </a:xfrm>
          <a:custGeom>
            <a:avLst/>
            <a:gdLst/>
            <a:ahLst/>
            <a:rect l="l" t="t" r="r" b="b"/>
            <a:pathLst>
              <a:path w="559" h="199">
                <a:moveTo>
                  <a:pt x="340" y="41"/>
                </a:moveTo>
                <a:lnTo>
                  <a:pt x="327" y="66"/>
                </a:lnTo>
                <a:lnTo>
                  <a:pt x="273" y="130"/>
                </a:lnTo>
                <a:lnTo>
                  <a:pt x="129" y="130"/>
                </a:lnTo>
                <a:lnTo>
                  <a:pt x="100" y="101"/>
                </a:lnTo>
                <a:lnTo>
                  <a:pt x="81" y="80"/>
                </a:lnTo>
                <a:lnTo>
                  <a:pt x="69" y="76"/>
                </a:lnTo>
                <a:lnTo>
                  <a:pt x="68" y="90"/>
                </a:lnTo>
                <a:lnTo>
                  <a:pt x="60" y="99"/>
                </a:lnTo>
                <a:lnTo>
                  <a:pt x="53" y="85"/>
                </a:lnTo>
                <a:lnTo>
                  <a:pt x="36" y="86"/>
                </a:lnTo>
                <a:lnTo>
                  <a:pt x="24" y="96"/>
                </a:lnTo>
                <a:lnTo>
                  <a:pt x="0" y="130"/>
                </a:lnTo>
                <a:lnTo>
                  <a:pt x="452" y="128"/>
                </a:lnTo>
                <a:lnTo>
                  <a:pt x="461" y="161"/>
                </a:lnTo>
                <a:lnTo>
                  <a:pt x="429" y="199"/>
                </a:lnTo>
                <a:lnTo>
                  <a:pt x="495" y="199"/>
                </a:lnTo>
                <a:lnTo>
                  <a:pt x="508" y="182"/>
                </a:lnTo>
                <a:lnTo>
                  <a:pt x="499" y="168"/>
                </a:lnTo>
                <a:lnTo>
                  <a:pt x="512" y="165"/>
                </a:lnTo>
                <a:lnTo>
                  <a:pt x="505" y="156"/>
                </a:lnTo>
                <a:lnTo>
                  <a:pt x="519" y="148"/>
                </a:lnTo>
                <a:lnTo>
                  <a:pt x="512" y="125"/>
                </a:lnTo>
                <a:lnTo>
                  <a:pt x="522" y="138"/>
                </a:lnTo>
                <a:lnTo>
                  <a:pt x="532" y="115"/>
                </a:lnTo>
                <a:lnTo>
                  <a:pt x="546" y="122"/>
                </a:lnTo>
                <a:lnTo>
                  <a:pt x="559" y="93"/>
                </a:lnTo>
                <a:lnTo>
                  <a:pt x="559" y="65"/>
                </a:lnTo>
                <a:lnTo>
                  <a:pt x="513" y="88"/>
                </a:lnTo>
                <a:lnTo>
                  <a:pt x="461" y="96"/>
                </a:lnTo>
                <a:lnTo>
                  <a:pt x="461" y="79"/>
                </a:lnTo>
                <a:lnTo>
                  <a:pt x="460" y="19"/>
                </a:lnTo>
                <a:lnTo>
                  <a:pt x="435" y="0"/>
                </a:lnTo>
                <a:lnTo>
                  <a:pt x="406" y="16"/>
                </a:lnTo>
                <a:lnTo>
                  <a:pt x="375" y="30"/>
                </a:lnTo>
                <a:lnTo>
                  <a:pt x="355" y="32"/>
                </a:lnTo>
                <a:lnTo>
                  <a:pt x="340" y="4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376280" y="3502080"/>
            <a:ext cx="677880" cy="855720"/>
          </a:xfrm>
          <a:custGeom>
            <a:avLst/>
            <a:gdLst/>
            <a:ahLst/>
            <a:rect l="l" t="t" r="r" b="b"/>
            <a:pathLst>
              <a:path w="427" h="539">
                <a:moveTo>
                  <a:pt x="43" y="0"/>
                </a:moveTo>
                <a:lnTo>
                  <a:pt x="39" y="10"/>
                </a:lnTo>
                <a:lnTo>
                  <a:pt x="35" y="21"/>
                </a:lnTo>
                <a:lnTo>
                  <a:pt x="29" y="43"/>
                </a:lnTo>
                <a:lnTo>
                  <a:pt x="24" y="53"/>
                </a:lnTo>
                <a:lnTo>
                  <a:pt x="22" y="64"/>
                </a:lnTo>
                <a:lnTo>
                  <a:pt x="19" y="72"/>
                </a:lnTo>
                <a:lnTo>
                  <a:pt x="16" y="79"/>
                </a:lnTo>
                <a:lnTo>
                  <a:pt x="10" y="83"/>
                </a:lnTo>
                <a:lnTo>
                  <a:pt x="5" y="86"/>
                </a:lnTo>
                <a:lnTo>
                  <a:pt x="1" y="89"/>
                </a:lnTo>
                <a:lnTo>
                  <a:pt x="0" y="90"/>
                </a:lnTo>
                <a:lnTo>
                  <a:pt x="0" y="110"/>
                </a:lnTo>
                <a:lnTo>
                  <a:pt x="53" y="112"/>
                </a:lnTo>
                <a:lnTo>
                  <a:pt x="34" y="120"/>
                </a:lnTo>
                <a:lnTo>
                  <a:pt x="41" y="142"/>
                </a:lnTo>
                <a:lnTo>
                  <a:pt x="22" y="169"/>
                </a:lnTo>
                <a:lnTo>
                  <a:pt x="19" y="218"/>
                </a:lnTo>
                <a:lnTo>
                  <a:pt x="5" y="221"/>
                </a:lnTo>
                <a:lnTo>
                  <a:pt x="5" y="237"/>
                </a:lnTo>
                <a:lnTo>
                  <a:pt x="19" y="236"/>
                </a:lnTo>
                <a:lnTo>
                  <a:pt x="19" y="248"/>
                </a:lnTo>
                <a:lnTo>
                  <a:pt x="9" y="251"/>
                </a:lnTo>
                <a:lnTo>
                  <a:pt x="9" y="273"/>
                </a:lnTo>
                <a:lnTo>
                  <a:pt x="29" y="281"/>
                </a:lnTo>
                <a:lnTo>
                  <a:pt x="25" y="312"/>
                </a:lnTo>
                <a:lnTo>
                  <a:pt x="54" y="375"/>
                </a:lnTo>
                <a:lnTo>
                  <a:pt x="73" y="376"/>
                </a:lnTo>
                <a:lnTo>
                  <a:pt x="81" y="350"/>
                </a:lnTo>
                <a:lnTo>
                  <a:pt x="95" y="350"/>
                </a:lnTo>
                <a:lnTo>
                  <a:pt x="113" y="381"/>
                </a:lnTo>
                <a:lnTo>
                  <a:pt x="161" y="384"/>
                </a:lnTo>
                <a:lnTo>
                  <a:pt x="212" y="464"/>
                </a:lnTo>
                <a:lnTo>
                  <a:pt x="243" y="461"/>
                </a:lnTo>
                <a:lnTo>
                  <a:pt x="306" y="432"/>
                </a:lnTo>
                <a:lnTo>
                  <a:pt x="322" y="447"/>
                </a:lnTo>
                <a:lnTo>
                  <a:pt x="322" y="501"/>
                </a:lnTo>
                <a:lnTo>
                  <a:pt x="316" y="521"/>
                </a:lnTo>
                <a:lnTo>
                  <a:pt x="319" y="539"/>
                </a:lnTo>
                <a:lnTo>
                  <a:pt x="332" y="524"/>
                </a:lnTo>
                <a:lnTo>
                  <a:pt x="376" y="521"/>
                </a:lnTo>
                <a:lnTo>
                  <a:pt x="427" y="511"/>
                </a:lnTo>
                <a:lnTo>
                  <a:pt x="427" y="489"/>
                </a:lnTo>
                <a:lnTo>
                  <a:pt x="414" y="473"/>
                </a:lnTo>
                <a:lnTo>
                  <a:pt x="410" y="486"/>
                </a:lnTo>
                <a:lnTo>
                  <a:pt x="400" y="480"/>
                </a:lnTo>
                <a:lnTo>
                  <a:pt x="387" y="450"/>
                </a:lnTo>
                <a:lnTo>
                  <a:pt x="393" y="429"/>
                </a:lnTo>
                <a:lnTo>
                  <a:pt x="387" y="397"/>
                </a:lnTo>
                <a:lnTo>
                  <a:pt x="300" y="320"/>
                </a:lnTo>
                <a:lnTo>
                  <a:pt x="297" y="303"/>
                </a:lnTo>
                <a:lnTo>
                  <a:pt x="323" y="236"/>
                </a:lnTo>
                <a:lnTo>
                  <a:pt x="293" y="220"/>
                </a:lnTo>
                <a:lnTo>
                  <a:pt x="274" y="230"/>
                </a:lnTo>
                <a:lnTo>
                  <a:pt x="257" y="172"/>
                </a:lnTo>
                <a:lnTo>
                  <a:pt x="197" y="120"/>
                </a:lnTo>
                <a:lnTo>
                  <a:pt x="183" y="63"/>
                </a:lnTo>
                <a:lnTo>
                  <a:pt x="191" y="30"/>
                </a:lnTo>
                <a:lnTo>
                  <a:pt x="160" y="0"/>
                </a:lnTo>
                <a:lnTo>
                  <a:pt x="159" y="0"/>
                </a:lnTo>
                <a:lnTo>
                  <a:pt x="155" y="0"/>
                </a:lnTo>
                <a:lnTo>
                  <a:pt x="150" y="0"/>
                </a:lnTo>
                <a:lnTo>
                  <a:pt x="142" y="0"/>
                </a:lnTo>
                <a:lnTo>
                  <a:pt x="133" y="0"/>
                </a:lnTo>
                <a:lnTo>
                  <a:pt x="123" y="0"/>
                </a:lnTo>
                <a:lnTo>
                  <a:pt x="102" y="0"/>
                </a:lnTo>
                <a:lnTo>
                  <a:pt x="80" y="0"/>
                </a:lnTo>
                <a:lnTo>
                  <a:pt x="71" y="0"/>
                </a:lnTo>
                <a:lnTo>
                  <a:pt x="61" y="0"/>
                </a:lnTo>
                <a:lnTo>
                  <a:pt x="54" y="0"/>
                </a:lnTo>
                <a:lnTo>
                  <a:pt x="49" y="0"/>
                </a:lnTo>
                <a:lnTo>
                  <a:pt x="44" y="0"/>
                </a:lnTo>
                <a:lnTo>
                  <a:pt x="43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139760" y="4379760"/>
            <a:ext cx="265320" cy="766800"/>
          </a:xfrm>
          <a:custGeom>
            <a:avLst/>
            <a:gdLst/>
            <a:ahLst/>
            <a:rect l="l" t="t" r="r" b="b"/>
            <a:pathLst>
              <a:path w="167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145" y="483"/>
                </a:lnTo>
                <a:lnTo>
                  <a:pt x="143" y="463"/>
                </a:lnTo>
                <a:lnTo>
                  <a:pt x="99" y="463"/>
                </a:lnTo>
                <a:lnTo>
                  <a:pt x="99" y="425"/>
                </a:lnTo>
                <a:lnTo>
                  <a:pt x="152" y="423"/>
                </a:lnTo>
                <a:lnTo>
                  <a:pt x="154" y="396"/>
                </a:lnTo>
                <a:lnTo>
                  <a:pt x="140" y="381"/>
                </a:lnTo>
                <a:lnTo>
                  <a:pt x="137" y="368"/>
                </a:lnTo>
                <a:lnTo>
                  <a:pt x="167" y="365"/>
                </a:lnTo>
                <a:lnTo>
                  <a:pt x="165" y="337"/>
                </a:lnTo>
                <a:lnTo>
                  <a:pt x="129" y="295"/>
                </a:lnTo>
                <a:lnTo>
                  <a:pt x="126" y="274"/>
                </a:lnTo>
                <a:lnTo>
                  <a:pt x="98" y="271"/>
                </a:lnTo>
                <a:lnTo>
                  <a:pt x="96" y="255"/>
                </a:lnTo>
                <a:lnTo>
                  <a:pt x="82" y="236"/>
                </a:lnTo>
                <a:lnTo>
                  <a:pt x="13" y="230"/>
                </a:lnTo>
                <a:lnTo>
                  <a:pt x="16" y="208"/>
                </a:lnTo>
                <a:lnTo>
                  <a:pt x="69" y="204"/>
                </a:lnTo>
                <a:lnTo>
                  <a:pt x="72" y="192"/>
                </a:lnTo>
                <a:lnTo>
                  <a:pt x="142" y="191"/>
                </a:lnTo>
                <a:lnTo>
                  <a:pt x="145" y="176"/>
                </a:lnTo>
                <a:lnTo>
                  <a:pt x="127" y="176"/>
                </a:lnTo>
                <a:lnTo>
                  <a:pt x="133" y="157"/>
                </a:lnTo>
                <a:lnTo>
                  <a:pt x="136" y="113"/>
                </a:lnTo>
                <a:lnTo>
                  <a:pt x="143" y="94"/>
                </a:lnTo>
                <a:lnTo>
                  <a:pt x="99" y="94"/>
                </a:lnTo>
                <a:lnTo>
                  <a:pt x="96" y="47"/>
                </a:lnTo>
                <a:lnTo>
                  <a:pt x="108" y="28"/>
                </a:lnTo>
                <a:lnTo>
                  <a:pt x="127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212840" y="5146560"/>
            <a:ext cx="162000" cy="227160"/>
          </a:xfrm>
          <a:custGeom>
            <a:avLst/>
            <a:gdLst/>
            <a:ahLst/>
            <a:rect l="l" t="t" r="r" b="b"/>
            <a:pathLst>
              <a:path w="102" h="143">
                <a:moveTo>
                  <a:pt x="24" y="139"/>
                </a:moveTo>
                <a:lnTo>
                  <a:pt x="0" y="143"/>
                </a:lnTo>
                <a:lnTo>
                  <a:pt x="0" y="0"/>
                </a:lnTo>
                <a:lnTo>
                  <a:pt x="97" y="0"/>
                </a:lnTo>
                <a:lnTo>
                  <a:pt x="97" y="22"/>
                </a:lnTo>
                <a:lnTo>
                  <a:pt x="100" y="50"/>
                </a:lnTo>
                <a:lnTo>
                  <a:pt x="102" y="101"/>
                </a:lnTo>
                <a:lnTo>
                  <a:pt x="78" y="113"/>
                </a:lnTo>
                <a:lnTo>
                  <a:pt x="64" y="123"/>
                </a:lnTo>
                <a:lnTo>
                  <a:pt x="48" y="132"/>
                </a:lnTo>
                <a:lnTo>
                  <a:pt x="24" y="13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49160" y="4940280"/>
            <a:ext cx="471600" cy="446040"/>
          </a:xfrm>
          <a:custGeom>
            <a:avLst/>
            <a:gdLst/>
            <a:ahLst/>
            <a:rect l="l" t="t" r="r" b="b"/>
            <a:pathLst>
              <a:path w="297" h="281">
                <a:moveTo>
                  <a:pt x="190" y="29"/>
                </a:moveTo>
                <a:lnTo>
                  <a:pt x="256" y="63"/>
                </a:lnTo>
                <a:lnTo>
                  <a:pt x="165" y="73"/>
                </a:lnTo>
                <a:lnTo>
                  <a:pt x="95" y="79"/>
                </a:lnTo>
                <a:lnTo>
                  <a:pt x="95" y="171"/>
                </a:lnTo>
                <a:lnTo>
                  <a:pt x="67" y="164"/>
                </a:lnTo>
                <a:lnTo>
                  <a:pt x="10" y="180"/>
                </a:lnTo>
                <a:lnTo>
                  <a:pt x="0" y="212"/>
                </a:lnTo>
                <a:lnTo>
                  <a:pt x="10" y="240"/>
                </a:lnTo>
                <a:lnTo>
                  <a:pt x="86" y="247"/>
                </a:lnTo>
                <a:lnTo>
                  <a:pt x="127" y="272"/>
                </a:lnTo>
                <a:lnTo>
                  <a:pt x="190" y="281"/>
                </a:lnTo>
                <a:lnTo>
                  <a:pt x="266" y="278"/>
                </a:lnTo>
                <a:lnTo>
                  <a:pt x="294" y="273"/>
                </a:lnTo>
                <a:lnTo>
                  <a:pt x="297" y="53"/>
                </a:lnTo>
                <a:lnTo>
                  <a:pt x="260" y="53"/>
                </a:lnTo>
                <a:lnTo>
                  <a:pt x="254" y="43"/>
                </a:lnTo>
                <a:lnTo>
                  <a:pt x="174" y="0"/>
                </a:lnTo>
                <a:lnTo>
                  <a:pt x="160" y="13"/>
                </a:lnTo>
                <a:lnTo>
                  <a:pt x="134" y="0"/>
                </a:lnTo>
                <a:lnTo>
                  <a:pt x="111" y="13"/>
                </a:lnTo>
                <a:lnTo>
                  <a:pt x="97" y="7"/>
                </a:lnTo>
                <a:lnTo>
                  <a:pt x="190" y="2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435480" y="3354480"/>
            <a:ext cx="241200" cy="338040"/>
          </a:xfrm>
          <a:custGeom>
            <a:avLst/>
            <a:gdLst/>
            <a:ahLst/>
            <a:rect l="l" t="t" r="r" b="b"/>
            <a:pathLst>
              <a:path w="152" h="213">
                <a:moveTo>
                  <a:pt x="47" y="19"/>
                </a:moveTo>
                <a:lnTo>
                  <a:pt x="32" y="11"/>
                </a:lnTo>
                <a:lnTo>
                  <a:pt x="28" y="0"/>
                </a:lnTo>
                <a:lnTo>
                  <a:pt x="17" y="11"/>
                </a:lnTo>
                <a:lnTo>
                  <a:pt x="0" y="17"/>
                </a:lnTo>
                <a:lnTo>
                  <a:pt x="13" y="213"/>
                </a:lnTo>
                <a:lnTo>
                  <a:pt x="118" y="213"/>
                </a:lnTo>
                <a:lnTo>
                  <a:pt x="118" y="179"/>
                </a:lnTo>
                <a:lnTo>
                  <a:pt x="127" y="143"/>
                </a:lnTo>
                <a:lnTo>
                  <a:pt x="152" y="114"/>
                </a:lnTo>
                <a:lnTo>
                  <a:pt x="152" y="99"/>
                </a:lnTo>
                <a:lnTo>
                  <a:pt x="133" y="99"/>
                </a:lnTo>
                <a:lnTo>
                  <a:pt x="103" y="97"/>
                </a:lnTo>
                <a:lnTo>
                  <a:pt x="95" y="91"/>
                </a:lnTo>
                <a:lnTo>
                  <a:pt x="114" y="57"/>
                </a:lnTo>
                <a:lnTo>
                  <a:pt x="112" y="21"/>
                </a:lnTo>
                <a:lnTo>
                  <a:pt x="87" y="27"/>
                </a:lnTo>
                <a:lnTo>
                  <a:pt x="57" y="36"/>
                </a:lnTo>
                <a:lnTo>
                  <a:pt x="44" y="32"/>
                </a:lnTo>
                <a:lnTo>
                  <a:pt x="47" y="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730680" y="3602160"/>
            <a:ext cx="284040" cy="93600"/>
          </a:xfrm>
          <a:custGeom>
            <a:avLst/>
            <a:gdLst/>
            <a:ahLst/>
            <a:rect l="l" t="t" r="r" b="b"/>
            <a:pathLst>
              <a:path w="179" h="59">
                <a:moveTo>
                  <a:pt x="107" y="0"/>
                </a:moveTo>
                <a:lnTo>
                  <a:pt x="84" y="8"/>
                </a:lnTo>
                <a:lnTo>
                  <a:pt x="52" y="27"/>
                </a:lnTo>
                <a:lnTo>
                  <a:pt x="21" y="36"/>
                </a:lnTo>
                <a:lnTo>
                  <a:pt x="18" y="48"/>
                </a:lnTo>
                <a:lnTo>
                  <a:pt x="0" y="59"/>
                </a:lnTo>
                <a:lnTo>
                  <a:pt x="162" y="59"/>
                </a:lnTo>
                <a:lnTo>
                  <a:pt x="166" y="42"/>
                </a:lnTo>
                <a:lnTo>
                  <a:pt x="179" y="27"/>
                </a:lnTo>
                <a:lnTo>
                  <a:pt x="164" y="17"/>
                </a:lnTo>
                <a:lnTo>
                  <a:pt x="149" y="21"/>
                </a:lnTo>
                <a:lnTo>
                  <a:pt x="134" y="15"/>
                </a:lnTo>
                <a:lnTo>
                  <a:pt x="120" y="4"/>
                </a:lnTo>
                <a:lnTo>
                  <a:pt x="107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622680" y="3693960"/>
            <a:ext cx="425520" cy="163800"/>
          </a:xfrm>
          <a:custGeom>
            <a:avLst/>
            <a:gdLst/>
            <a:ahLst/>
            <a:rect l="l" t="t" r="r" b="b"/>
            <a:pathLst>
              <a:path w="268" h="103">
                <a:moveTo>
                  <a:pt x="263" y="13"/>
                </a:moveTo>
                <a:lnTo>
                  <a:pt x="259" y="1"/>
                </a:ln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68" y="83"/>
                </a:lnTo>
                <a:lnTo>
                  <a:pt x="263" y="35"/>
                </a:lnTo>
                <a:lnTo>
                  <a:pt x="263" y="1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405160" y="2438280"/>
            <a:ext cx="701640" cy="830520"/>
          </a:xfrm>
          <a:custGeom>
            <a:avLst/>
            <a:gdLst/>
            <a:ahLst/>
            <a:rect l="l" t="t" r="r" b="b"/>
            <a:pathLst>
              <a:path w="442" h="523">
                <a:moveTo>
                  <a:pt x="0" y="517"/>
                </a:moveTo>
                <a:lnTo>
                  <a:pt x="208" y="517"/>
                </a:lnTo>
                <a:lnTo>
                  <a:pt x="210" y="523"/>
                </a:lnTo>
                <a:lnTo>
                  <a:pt x="349" y="523"/>
                </a:lnTo>
                <a:lnTo>
                  <a:pt x="378" y="485"/>
                </a:lnTo>
                <a:lnTo>
                  <a:pt x="378" y="466"/>
                </a:lnTo>
                <a:lnTo>
                  <a:pt x="398" y="436"/>
                </a:lnTo>
                <a:lnTo>
                  <a:pt x="401" y="414"/>
                </a:lnTo>
                <a:lnTo>
                  <a:pt x="432" y="403"/>
                </a:lnTo>
                <a:lnTo>
                  <a:pt x="442" y="343"/>
                </a:lnTo>
                <a:lnTo>
                  <a:pt x="426" y="319"/>
                </a:lnTo>
                <a:lnTo>
                  <a:pt x="407" y="245"/>
                </a:lnTo>
                <a:lnTo>
                  <a:pt x="384" y="212"/>
                </a:lnTo>
                <a:lnTo>
                  <a:pt x="341" y="226"/>
                </a:lnTo>
                <a:lnTo>
                  <a:pt x="314" y="262"/>
                </a:lnTo>
                <a:lnTo>
                  <a:pt x="303" y="264"/>
                </a:lnTo>
                <a:lnTo>
                  <a:pt x="292" y="268"/>
                </a:lnTo>
                <a:lnTo>
                  <a:pt x="289" y="255"/>
                </a:lnTo>
                <a:lnTo>
                  <a:pt x="299" y="223"/>
                </a:lnTo>
                <a:lnTo>
                  <a:pt x="319" y="204"/>
                </a:lnTo>
                <a:lnTo>
                  <a:pt x="343" y="161"/>
                </a:lnTo>
                <a:lnTo>
                  <a:pt x="325" y="84"/>
                </a:lnTo>
                <a:lnTo>
                  <a:pt x="333" y="78"/>
                </a:lnTo>
                <a:lnTo>
                  <a:pt x="236" y="5"/>
                </a:lnTo>
                <a:lnTo>
                  <a:pt x="217" y="5"/>
                </a:lnTo>
                <a:lnTo>
                  <a:pt x="175" y="0"/>
                </a:lnTo>
                <a:lnTo>
                  <a:pt x="161" y="18"/>
                </a:lnTo>
                <a:lnTo>
                  <a:pt x="172" y="40"/>
                </a:lnTo>
                <a:lnTo>
                  <a:pt x="134" y="59"/>
                </a:lnTo>
                <a:lnTo>
                  <a:pt x="131" y="98"/>
                </a:lnTo>
                <a:lnTo>
                  <a:pt x="113" y="110"/>
                </a:lnTo>
                <a:lnTo>
                  <a:pt x="106" y="75"/>
                </a:lnTo>
                <a:lnTo>
                  <a:pt x="53" y="132"/>
                </a:lnTo>
                <a:lnTo>
                  <a:pt x="33" y="268"/>
                </a:lnTo>
                <a:lnTo>
                  <a:pt x="60" y="322"/>
                </a:lnTo>
                <a:lnTo>
                  <a:pt x="60" y="356"/>
                </a:lnTo>
                <a:lnTo>
                  <a:pt x="59" y="400"/>
                </a:lnTo>
                <a:lnTo>
                  <a:pt x="21" y="502"/>
                </a:lnTo>
                <a:lnTo>
                  <a:pt x="0" y="51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" name=""/>
          <p:cNvGrpSpPr/>
          <p:nvPr/>
        </p:nvGrpSpPr>
        <p:grpSpPr>
          <a:xfrm>
            <a:off x="4073400" y="2936880"/>
            <a:ext cx="351000" cy="201600"/>
            <a:chOff x="4073400" y="2936880"/>
            <a:chExt cx="351000" cy="201600"/>
          </a:xfrm>
        </p:grpSpPr>
        <p:sp>
          <p:nvSpPr>
            <p:cNvPr id="90" name=""/>
            <p:cNvSpPr/>
            <p:nvPr/>
          </p:nvSpPr>
          <p:spPr>
            <a:xfrm>
              <a:off x="4086360" y="294948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4073400" y="2936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136040" y="29718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1157400" y="3006720"/>
            <a:ext cx="354600" cy="201600"/>
            <a:chOff x="1157400" y="3006720"/>
            <a:chExt cx="354600" cy="201600"/>
          </a:xfrm>
        </p:grpSpPr>
        <p:sp>
          <p:nvSpPr>
            <p:cNvPr id="94" name=""/>
            <p:cNvSpPr/>
            <p:nvPr/>
          </p:nvSpPr>
          <p:spPr>
            <a:xfrm>
              <a:off x="1170000" y="30193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1157400" y="300672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1216440" y="304164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" name=""/>
          <p:cNvGrpSpPr/>
          <p:nvPr/>
        </p:nvGrpSpPr>
        <p:grpSpPr>
          <a:xfrm>
            <a:off x="2043000" y="3430440"/>
            <a:ext cx="351000" cy="203400"/>
            <a:chOff x="2043000" y="3430440"/>
            <a:chExt cx="351000" cy="203400"/>
          </a:xfrm>
        </p:grpSpPr>
        <p:sp>
          <p:nvSpPr>
            <p:cNvPr id="98" name=""/>
            <p:cNvSpPr/>
            <p:nvPr/>
          </p:nvSpPr>
          <p:spPr>
            <a:xfrm>
              <a:off x="2055960" y="344484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2043000" y="343044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105640" y="346716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" name=""/>
          <p:cNvGrpSpPr/>
          <p:nvPr/>
        </p:nvGrpSpPr>
        <p:grpSpPr>
          <a:xfrm>
            <a:off x="4079880" y="3408480"/>
            <a:ext cx="365400" cy="201600"/>
            <a:chOff x="4079880" y="3408480"/>
            <a:chExt cx="365400" cy="201600"/>
          </a:xfrm>
        </p:grpSpPr>
        <p:sp>
          <p:nvSpPr>
            <p:cNvPr id="102" name=""/>
            <p:cNvSpPr/>
            <p:nvPr/>
          </p:nvSpPr>
          <p:spPr>
            <a:xfrm>
              <a:off x="4091040" y="3421080"/>
              <a:ext cx="3398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079880" y="3408480"/>
              <a:ext cx="33984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4127040" y="344340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3408480" y="4898880"/>
            <a:ext cx="350640" cy="201600"/>
            <a:chOff x="3408480" y="4898880"/>
            <a:chExt cx="350640" cy="201600"/>
          </a:xfrm>
        </p:grpSpPr>
        <p:sp>
          <p:nvSpPr>
            <p:cNvPr id="106" name=""/>
            <p:cNvSpPr/>
            <p:nvPr/>
          </p:nvSpPr>
          <p:spPr>
            <a:xfrm>
              <a:off x="3421080" y="4911840"/>
              <a:ext cx="338040" cy="18864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408480" y="4898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474000" y="493380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" name=""/>
          <p:cNvGrpSpPr/>
          <p:nvPr/>
        </p:nvGrpSpPr>
        <p:grpSpPr>
          <a:xfrm>
            <a:off x="2616120" y="3516480"/>
            <a:ext cx="351000" cy="203040"/>
            <a:chOff x="2616120" y="3516480"/>
            <a:chExt cx="351000" cy="203040"/>
          </a:xfrm>
        </p:grpSpPr>
        <p:sp>
          <p:nvSpPr>
            <p:cNvPr id="110" name=""/>
            <p:cNvSpPr/>
            <p:nvPr/>
          </p:nvSpPr>
          <p:spPr>
            <a:xfrm>
              <a:off x="2629080" y="35305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2616120" y="3516480"/>
              <a:ext cx="3412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2675160" y="355140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3" name=""/>
          <p:cNvGrpSpPr/>
          <p:nvPr/>
        </p:nvGrpSpPr>
        <p:grpSpPr>
          <a:xfrm>
            <a:off x="617400" y="5118120"/>
            <a:ext cx="420120" cy="201600"/>
            <a:chOff x="617400" y="5118120"/>
            <a:chExt cx="420120" cy="201600"/>
          </a:xfrm>
        </p:grpSpPr>
        <p:sp>
          <p:nvSpPr>
            <p:cNvPr id="114" name=""/>
            <p:cNvSpPr/>
            <p:nvPr/>
          </p:nvSpPr>
          <p:spPr>
            <a:xfrm>
              <a:off x="631800" y="5130720"/>
              <a:ext cx="40320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617400" y="5118120"/>
              <a:ext cx="40644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73560" y="51530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7" name=""/>
          <p:cNvGrpSpPr/>
          <p:nvPr/>
        </p:nvGrpSpPr>
        <p:grpSpPr>
          <a:xfrm>
            <a:off x="942840" y="3741840"/>
            <a:ext cx="285840" cy="203040"/>
            <a:chOff x="942840" y="3741840"/>
            <a:chExt cx="285840" cy="203040"/>
          </a:xfrm>
        </p:grpSpPr>
        <p:sp>
          <p:nvSpPr>
            <p:cNvPr id="118" name=""/>
            <p:cNvSpPr/>
            <p:nvPr/>
          </p:nvSpPr>
          <p:spPr>
            <a:xfrm>
              <a:off x="954000" y="3755880"/>
              <a:ext cx="27468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942840" y="3741840"/>
              <a:ext cx="2746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1019160" y="377820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965320" y="3746520"/>
            <a:ext cx="1309680" cy="596880"/>
          </a:xfrm>
          <a:custGeom>
            <a:avLst/>
            <a:gdLst/>
            <a:ahLst/>
            <a:rect l="l" t="t" r="r" b="b"/>
            <a:pathLst>
              <a:path w="825" h="376">
                <a:moveTo>
                  <a:pt x="825" y="376"/>
                </a:moveTo>
                <a:lnTo>
                  <a:pt x="821" y="351"/>
                </a:lnTo>
                <a:lnTo>
                  <a:pt x="755" y="337"/>
                </a:lnTo>
                <a:lnTo>
                  <a:pt x="755" y="326"/>
                </a:lnTo>
                <a:lnTo>
                  <a:pt x="781" y="323"/>
                </a:lnTo>
                <a:lnTo>
                  <a:pt x="767" y="297"/>
                </a:lnTo>
                <a:lnTo>
                  <a:pt x="779" y="287"/>
                </a:lnTo>
                <a:lnTo>
                  <a:pt x="761" y="249"/>
                </a:lnTo>
                <a:lnTo>
                  <a:pt x="765" y="208"/>
                </a:lnTo>
                <a:lnTo>
                  <a:pt x="657" y="148"/>
                </a:lnTo>
                <a:lnTo>
                  <a:pt x="654" y="133"/>
                </a:lnTo>
                <a:lnTo>
                  <a:pt x="672" y="100"/>
                </a:lnTo>
                <a:lnTo>
                  <a:pt x="672" y="85"/>
                </a:lnTo>
                <a:lnTo>
                  <a:pt x="661" y="72"/>
                </a:lnTo>
                <a:lnTo>
                  <a:pt x="629" y="53"/>
                </a:lnTo>
                <a:lnTo>
                  <a:pt x="623" y="44"/>
                </a:lnTo>
                <a:lnTo>
                  <a:pt x="626" y="31"/>
                </a:lnTo>
                <a:lnTo>
                  <a:pt x="596" y="19"/>
                </a:lnTo>
                <a:lnTo>
                  <a:pt x="593" y="47"/>
                </a:lnTo>
                <a:lnTo>
                  <a:pt x="533" y="0"/>
                </a:lnTo>
                <a:lnTo>
                  <a:pt x="528" y="40"/>
                </a:lnTo>
                <a:lnTo>
                  <a:pt x="483" y="92"/>
                </a:lnTo>
                <a:lnTo>
                  <a:pt x="471" y="85"/>
                </a:lnTo>
                <a:lnTo>
                  <a:pt x="445" y="143"/>
                </a:lnTo>
                <a:lnTo>
                  <a:pt x="407" y="117"/>
                </a:lnTo>
                <a:lnTo>
                  <a:pt x="395" y="162"/>
                </a:lnTo>
                <a:lnTo>
                  <a:pt x="348" y="241"/>
                </a:lnTo>
                <a:lnTo>
                  <a:pt x="354" y="249"/>
                </a:lnTo>
                <a:lnTo>
                  <a:pt x="351" y="266"/>
                </a:lnTo>
                <a:lnTo>
                  <a:pt x="325" y="277"/>
                </a:lnTo>
                <a:lnTo>
                  <a:pt x="290" y="277"/>
                </a:lnTo>
                <a:lnTo>
                  <a:pt x="287" y="290"/>
                </a:lnTo>
                <a:lnTo>
                  <a:pt x="255" y="303"/>
                </a:lnTo>
                <a:lnTo>
                  <a:pt x="237" y="287"/>
                </a:lnTo>
                <a:lnTo>
                  <a:pt x="211" y="309"/>
                </a:lnTo>
                <a:lnTo>
                  <a:pt x="183" y="285"/>
                </a:lnTo>
                <a:lnTo>
                  <a:pt x="176" y="259"/>
                </a:lnTo>
                <a:lnTo>
                  <a:pt x="101" y="318"/>
                </a:lnTo>
                <a:lnTo>
                  <a:pt x="60" y="370"/>
                </a:lnTo>
                <a:lnTo>
                  <a:pt x="0" y="376"/>
                </a:lnTo>
                <a:lnTo>
                  <a:pt x="825" y="37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965320" y="4021200"/>
            <a:ext cx="836640" cy="322200"/>
          </a:xfrm>
          <a:custGeom>
            <a:avLst/>
            <a:gdLst/>
            <a:ahLst/>
            <a:rect l="l" t="t" r="r" b="b"/>
            <a:pathLst>
              <a:path w="527" h="203">
                <a:moveTo>
                  <a:pt x="495" y="203"/>
                </a:moveTo>
                <a:lnTo>
                  <a:pt x="486" y="193"/>
                </a:lnTo>
                <a:lnTo>
                  <a:pt x="458" y="188"/>
                </a:lnTo>
                <a:lnTo>
                  <a:pt x="448" y="177"/>
                </a:lnTo>
                <a:lnTo>
                  <a:pt x="455" y="169"/>
                </a:lnTo>
                <a:lnTo>
                  <a:pt x="448" y="152"/>
                </a:lnTo>
                <a:lnTo>
                  <a:pt x="446" y="139"/>
                </a:lnTo>
                <a:lnTo>
                  <a:pt x="452" y="120"/>
                </a:lnTo>
                <a:lnTo>
                  <a:pt x="457" y="108"/>
                </a:lnTo>
                <a:lnTo>
                  <a:pt x="477" y="115"/>
                </a:lnTo>
                <a:lnTo>
                  <a:pt x="490" y="111"/>
                </a:lnTo>
                <a:lnTo>
                  <a:pt x="498" y="92"/>
                </a:lnTo>
                <a:lnTo>
                  <a:pt x="483" y="79"/>
                </a:lnTo>
                <a:lnTo>
                  <a:pt x="474" y="57"/>
                </a:lnTo>
                <a:lnTo>
                  <a:pt x="484" y="38"/>
                </a:lnTo>
                <a:lnTo>
                  <a:pt x="508" y="30"/>
                </a:lnTo>
                <a:lnTo>
                  <a:pt x="520" y="36"/>
                </a:lnTo>
                <a:lnTo>
                  <a:pt x="527" y="25"/>
                </a:lnTo>
                <a:lnTo>
                  <a:pt x="518" y="4"/>
                </a:lnTo>
                <a:lnTo>
                  <a:pt x="506" y="0"/>
                </a:lnTo>
                <a:lnTo>
                  <a:pt x="502" y="19"/>
                </a:lnTo>
                <a:lnTo>
                  <a:pt x="471" y="29"/>
                </a:lnTo>
                <a:lnTo>
                  <a:pt x="467" y="39"/>
                </a:lnTo>
                <a:lnTo>
                  <a:pt x="423" y="63"/>
                </a:lnTo>
                <a:lnTo>
                  <a:pt x="392" y="55"/>
                </a:lnTo>
                <a:lnTo>
                  <a:pt x="363" y="77"/>
                </a:lnTo>
                <a:lnTo>
                  <a:pt x="351" y="112"/>
                </a:lnTo>
                <a:lnTo>
                  <a:pt x="337" y="115"/>
                </a:lnTo>
                <a:lnTo>
                  <a:pt x="325" y="104"/>
                </a:lnTo>
                <a:lnTo>
                  <a:pt x="290" y="104"/>
                </a:lnTo>
                <a:lnTo>
                  <a:pt x="287" y="117"/>
                </a:lnTo>
                <a:lnTo>
                  <a:pt x="255" y="130"/>
                </a:lnTo>
                <a:lnTo>
                  <a:pt x="237" y="114"/>
                </a:lnTo>
                <a:lnTo>
                  <a:pt x="211" y="136"/>
                </a:lnTo>
                <a:lnTo>
                  <a:pt x="183" y="112"/>
                </a:lnTo>
                <a:lnTo>
                  <a:pt x="176" y="86"/>
                </a:lnTo>
                <a:lnTo>
                  <a:pt x="101" y="145"/>
                </a:lnTo>
                <a:lnTo>
                  <a:pt x="60" y="197"/>
                </a:lnTo>
                <a:lnTo>
                  <a:pt x="0" y="203"/>
                </a:lnTo>
                <a:lnTo>
                  <a:pt x="495" y="20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659040" y="3211560"/>
            <a:ext cx="281160" cy="173160"/>
          </a:xfrm>
          <a:custGeom>
            <a:avLst/>
            <a:gdLst/>
            <a:ahLst/>
            <a:rect l="l" t="t" r="r" b="b"/>
            <a:pathLst>
              <a:path w="177" h="109">
                <a:moveTo>
                  <a:pt x="63" y="2"/>
                </a:moveTo>
                <a:lnTo>
                  <a:pt x="51" y="29"/>
                </a:lnTo>
                <a:lnTo>
                  <a:pt x="7" y="29"/>
                </a:lnTo>
                <a:lnTo>
                  <a:pt x="2" y="46"/>
                </a:lnTo>
                <a:lnTo>
                  <a:pt x="0" y="65"/>
                </a:lnTo>
                <a:lnTo>
                  <a:pt x="15" y="67"/>
                </a:lnTo>
                <a:lnTo>
                  <a:pt x="26" y="88"/>
                </a:lnTo>
                <a:lnTo>
                  <a:pt x="26" y="109"/>
                </a:lnTo>
                <a:lnTo>
                  <a:pt x="38" y="109"/>
                </a:lnTo>
                <a:lnTo>
                  <a:pt x="36" y="90"/>
                </a:lnTo>
                <a:lnTo>
                  <a:pt x="76" y="92"/>
                </a:lnTo>
                <a:lnTo>
                  <a:pt x="87" y="84"/>
                </a:lnTo>
                <a:lnTo>
                  <a:pt x="85" y="61"/>
                </a:lnTo>
                <a:lnTo>
                  <a:pt x="110" y="56"/>
                </a:lnTo>
                <a:lnTo>
                  <a:pt x="122" y="58"/>
                </a:lnTo>
                <a:lnTo>
                  <a:pt x="129" y="71"/>
                </a:lnTo>
                <a:lnTo>
                  <a:pt x="143" y="82"/>
                </a:lnTo>
                <a:lnTo>
                  <a:pt x="160" y="96"/>
                </a:lnTo>
                <a:lnTo>
                  <a:pt x="173" y="94"/>
                </a:lnTo>
                <a:lnTo>
                  <a:pt x="177" y="52"/>
                </a:lnTo>
                <a:lnTo>
                  <a:pt x="167" y="42"/>
                </a:lnTo>
                <a:lnTo>
                  <a:pt x="137" y="42"/>
                </a:lnTo>
                <a:lnTo>
                  <a:pt x="93" y="35"/>
                </a:lnTo>
                <a:lnTo>
                  <a:pt x="91" y="12"/>
                </a:lnTo>
                <a:lnTo>
                  <a:pt x="78" y="0"/>
                </a:lnTo>
                <a:lnTo>
                  <a:pt x="63" y="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755880" y="3357720"/>
            <a:ext cx="154080" cy="90360"/>
          </a:xfrm>
          <a:custGeom>
            <a:avLst/>
            <a:gdLst/>
            <a:ahLst/>
            <a:rect l="l" t="t" r="r" b="b"/>
            <a:pathLst>
              <a:path w="97" h="57">
                <a:moveTo>
                  <a:pt x="28" y="0"/>
                </a:moveTo>
                <a:lnTo>
                  <a:pt x="19" y="13"/>
                </a:lnTo>
                <a:lnTo>
                  <a:pt x="19" y="28"/>
                </a:lnTo>
                <a:lnTo>
                  <a:pt x="11" y="40"/>
                </a:lnTo>
                <a:lnTo>
                  <a:pt x="0" y="46"/>
                </a:lnTo>
                <a:lnTo>
                  <a:pt x="21" y="55"/>
                </a:lnTo>
                <a:lnTo>
                  <a:pt x="55" y="57"/>
                </a:lnTo>
                <a:lnTo>
                  <a:pt x="78" y="49"/>
                </a:lnTo>
                <a:lnTo>
                  <a:pt x="97" y="28"/>
                </a:lnTo>
                <a:lnTo>
                  <a:pt x="70" y="23"/>
                </a:lnTo>
                <a:lnTo>
                  <a:pt x="42" y="0"/>
                </a:lnTo>
                <a:lnTo>
                  <a:pt x="2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6" name=""/>
          <p:cNvGrpSpPr/>
          <p:nvPr/>
        </p:nvGrpSpPr>
        <p:grpSpPr>
          <a:xfrm>
            <a:off x="2313000" y="3813120"/>
            <a:ext cx="549360" cy="195480"/>
            <a:chOff x="2313000" y="3813120"/>
            <a:chExt cx="549360" cy="195480"/>
          </a:xfrm>
        </p:grpSpPr>
        <p:sp>
          <p:nvSpPr>
            <p:cNvPr id="127" name=""/>
            <p:cNvSpPr/>
            <p:nvPr/>
          </p:nvSpPr>
          <p:spPr>
            <a:xfrm>
              <a:off x="2313000" y="388296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2359080" y="3813120"/>
              <a:ext cx="50328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408400" y="3867120"/>
              <a:ext cx="360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Wheatland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2127240" y="4348080"/>
            <a:ext cx="460440" cy="196920"/>
            <a:chOff x="2127240" y="4348080"/>
            <a:chExt cx="460440" cy="196920"/>
          </a:xfrm>
        </p:grpSpPr>
        <p:sp>
          <p:nvSpPr>
            <p:cNvPr id="131" name=""/>
            <p:cNvSpPr/>
            <p:nvPr/>
          </p:nvSpPr>
          <p:spPr>
            <a:xfrm>
              <a:off x="2127240" y="4419720"/>
              <a:ext cx="6048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2173320" y="4348080"/>
              <a:ext cx="41436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2221920" y="4402080"/>
              <a:ext cx="263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Gleason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2022480" y="4510080"/>
            <a:ext cx="593640" cy="195120"/>
            <a:chOff x="2022480" y="4510080"/>
            <a:chExt cx="593640" cy="195120"/>
          </a:xfrm>
        </p:grpSpPr>
        <p:sp>
          <p:nvSpPr>
            <p:cNvPr id="135" name=""/>
            <p:cNvSpPr/>
            <p:nvPr/>
          </p:nvSpPr>
          <p:spPr>
            <a:xfrm>
              <a:off x="2022480" y="4579920"/>
              <a:ext cx="586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2068560" y="4510080"/>
              <a:ext cx="54756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2168280" y="4564080"/>
              <a:ext cx="3859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Brownsville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" name=""/>
          <p:cNvGrpSpPr/>
          <p:nvPr/>
        </p:nvGrpSpPr>
        <p:grpSpPr>
          <a:xfrm>
            <a:off x="2071800" y="4724280"/>
            <a:ext cx="600120" cy="196920"/>
            <a:chOff x="2071800" y="4724280"/>
            <a:chExt cx="600120" cy="196920"/>
          </a:xfrm>
        </p:grpSpPr>
        <p:sp>
          <p:nvSpPr>
            <p:cNvPr id="139" name=""/>
            <p:cNvSpPr/>
            <p:nvPr/>
          </p:nvSpPr>
          <p:spPr>
            <a:xfrm>
              <a:off x="2071800" y="4795920"/>
              <a:ext cx="60120" cy="586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119320" y="4724280"/>
              <a:ext cx="55260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2217240" y="4778280"/>
              <a:ext cx="400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New Albany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2" name=""/>
          <p:cNvGrpSpPr/>
          <p:nvPr/>
        </p:nvGrpSpPr>
        <p:grpSpPr>
          <a:xfrm>
            <a:off x="2166840" y="4890960"/>
            <a:ext cx="528840" cy="195480"/>
            <a:chOff x="2166840" y="4890960"/>
            <a:chExt cx="528840" cy="195480"/>
          </a:xfrm>
        </p:grpSpPr>
        <p:sp>
          <p:nvSpPr>
            <p:cNvPr id="143" name=""/>
            <p:cNvSpPr/>
            <p:nvPr/>
          </p:nvSpPr>
          <p:spPr>
            <a:xfrm>
              <a:off x="2166840" y="496080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2214720" y="4890960"/>
              <a:ext cx="48096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2306880" y="4944960"/>
              <a:ext cx="330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Caledonia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6" name=""/>
          <p:cNvGrpSpPr/>
          <p:nvPr/>
        </p:nvGrpSpPr>
        <p:grpSpPr>
          <a:xfrm>
            <a:off x="2219400" y="3233880"/>
            <a:ext cx="664920" cy="419040"/>
            <a:chOff x="2219400" y="3233880"/>
            <a:chExt cx="664920" cy="419040"/>
          </a:xfrm>
        </p:grpSpPr>
        <p:sp>
          <p:nvSpPr>
            <p:cNvPr id="147" name=""/>
            <p:cNvSpPr/>
            <p:nvPr/>
          </p:nvSpPr>
          <p:spPr>
            <a:xfrm>
              <a:off x="2219400" y="3303720"/>
              <a:ext cx="6012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265480" y="3233880"/>
              <a:ext cx="61884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2314800" y="3287880"/>
              <a:ext cx="3837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Manhattan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2570040" y="32878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CCC746-55E5-46DF-95EF-484DE33ADB6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"/>
          <p:cNvSpPr/>
          <p:nvPr/>
        </p:nvSpPr>
        <p:spPr>
          <a:xfrm>
            <a:off x="7527960" y="3564000"/>
            <a:ext cx="36360" cy="36360"/>
          </a:xfrm>
          <a:custGeom>
            <a:avLst/>
            <a:gdLst/>
            <a:ahLst/>
            <a:rect l="l" t="t" r="r" b="b"/>
            <a:pathLst>
              <a:path w="27" h="27">
                <a:moveTo>
                  <a:pt x="12" y="27"/>
                </a:moveTo>
                <a:lnTo>
                  <a:pt x="0" y="8"/>
                </a:lnTo>
                <a:lnTo>
                  <a:pt x="8" y="0"/>
                </a:lnTo>
                <a:lnTo>
                  <a:pt x="27" y="16"/>
                </a:lnTo>
                <a:lnTo>
                  <a:pt x="12" y="27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153200" y="3417840"/>
            <a:ext cx="711360" cy="357120"/>
          </a:xfrm>
          <a:custGeom>
            <a:avLst/>
            <a:gdLst/>
            <a:ahLst/>
            <a:rect l="l" t="t" r="r" b="b"/>
            <a:pathLst>
              <a:path w="546" h="273">
                <a:moveTo>
                  <a:pt x="434" y="0"/>
                </a:moveTo>
                <a:lnTo>
                  <a:pt x="235" y="0"/>
                </a:lnTo>
                <a:lnTo>
                  <a:pt x="0" y="0"/>
                </a:lnTo>
                <a:lnTo>
                  <a:pt x="4" y="77"/>
                </a:lnTo>
                <a:lnTo>
                  <a:pt x="46" y="38"/>
                </a:lnTo>
                <a:lnTo>
                  <a:pt x="65" y="38"/>
                </a:lnTo>
                <a:lnTo>
                  <a:pt x="81" y="11"/>
                </a:lnTo>
                <a:lnTo>
                  <a:pt x="108" y="27"/>
                </a:lnTo>
                <a:lnTo>
                  <a:pt x="123" y="27"/>
                </a:lnTo>
                <a:lnTo>
                  <a:pt x="127" y="15"/>
                </a:lnTo>
                <a:lnTo>
                  <a:pt x="154" y="0"/>
                </a:lnTo>
                <a:lnTo>
                  <a:pt x="192" y="15"/>
                </a:lnTo>
                <a:lnTo>
                  <a:pt x="211" y="57"/>
                </a:lnTo>
                <a:lnTo>
                  <a:pt x="246" y="73"/>
                </a:lnTo>
                <a:lnTo>
                  <a:pt x="238" y="88"/>
                </a:lnTo>
                <a:lnTo>
                  <a:pt x="250" y="100"/>
                </a:lnTo>
                <a:lnTo>
                  <a:pt x="288" y="119"/>
                </a:lnTo>
                <a:lnTo>
                  <a:pt x="296" y="111"/>
                </a:lnTo>
                <a:lnTo>
                  <a:pt x="315" y="127"/>
                </a:lnTo>
                <a:lnTo>
                  <a:pt x="300" y="138"/>
                </a:lnTo>
                <a:lnTo>
                  <a:pt x="300" y="150"/>
                </a:lnTo>
                <a:lnTo>
                  <a:pt x="284" y="192"/>
                </a:lnTo>
                <a:lnTo>
                  <a:pt x="400" y="246"/>
                </a:lnTo>
                <a:lnTo>
                  <a:pt x="388" y="211"/>
                </a:lnTo>
                <a:lnTo>
                  <a:pt x="373" y="196"/>
                </a:lnTo>
                <a:lnTo>
                  <a:pt x="381" y="196"/>
                </a:lnTo>
                <a:lnTo>
                  <a:pt x="361" y="77"/>
                </a:lnTo>
                <a:lnTo>
                  <a:pt x="419" y="30"/>
                </a:lnTo>
                <a:lnTo>
                  <a:pt x="423" y="19"/>
                </a:lnTo>
                <a:lnTo>
                  <a:pt x="427" y="46"/>
                </a:lnTo>
                <a:lnTo>
                  <a:pt x="404" y="69"/>
                </a:lnTo>
                <a:lnTo>
                  <a:pt x="411" y="104"/>
                </a:lnTo>
                <a:lnTo>
                  <a:pt x="396" y="119"/>
                </a:lnTo>
                <a:lnTo>
                  <a:pt x="419" y="131"/>
                </a:lnTo>
                <a:lnTo>
                  <a:pt x="419" y="165"/>
                </a:lnTo>
                <a:lnTo>
                  <a:pt x="404" y="192"/>
                </a:lnTo>
                <a:lnTo>
                  <a:pt x="427" y="223"/>
                </a:lnTo>
                <a:lnTo>
                  <a:pt x="454" y="227"/>
                </a:lnTo>
                <a:lnTo>
                  <a:pt x="473" y="273"/>
                </a:lnTo>
                <a:lnTo>
                  <a:pt x="527" y="257"/>
                </a:lnTo>
                <a:lnTo>
                  <a:pt x="523" y="242"/>
                </a:lnTo>
                <a:lnTo>
                  <a:pt x="546" y="196"/>
                </a:lnTo>
                <a:lnTo>
                  <a:pt x="465" y="196"/>
                </a:lnTo>
                <a:lnTo>
                  <a:pt x="434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823000" y="3003480"/>
            <a:ext cx="511200" cy="811440"/>
          </a:xfrm>
          <a:custGeom>
            <a:avLst/>
            <a:gdLst/>
            <a:ahLst/>
            <a:rect l="l" t="t" r="r" b="b"/>
            <a:pathLst>
              <a:path w="392" h="624">
                <a:moveTo>
                  <a:pt x="65" y="370"/>
                </a:moveTo>
                <a:lnTo>
                  <a:pt x="61" y="8"/>
                </a:lnTo>
                <a:lnTo>
                  <a:pt x="100" y="16"/>
                </a:lnTo>
                <a:lnTo>
                  <a:pt x="127" y="0"/>
                </a:lnTo>
                <a:lnTo>
                  <a:pt x="373" y="0"/>
                </a:lnTo>
                <a:lnTo>
                  <a:pt x="376" y="8"/>
                </a:lnTo>
                <a:lnTo>
                  <a:pt x="388" y="412"/>
                </a:lnTo>
                <a:lnTo>
                  <a:pt x="380" y="420"/>
                </a:lnTo>
                <a:lnTo>
                  <a:pt x="392" y="462"/>
                </a:lnTo>
                <a:lnTo>
                  <a:pt x="350" y="477"/>
                </a:lnTo>
                <a:lnTo>
                  <a:pt x="315" y="470"/>
                </a:lnTo>
                <a:lnTo>
                  <a:pt x="319" y="501"/>
                </a:lnTo>
                <a:lnTo>
                  <a:pt x="300" y="516"/>
                </a:lnTo>
                <a:lnTo>
                  <a:pt x="288" y="539"/>
                </a:lnTo>
                <a:lnTo>
                  <a:pt x="273" y="543"/>
                </a:lnTo>
                <a:lnTo>
                  <a:pt x="261" y="577"/>
                </a:lnTo>
                <a:lnTo>
                  <a:pt x="246" y="593"/>
                </a:lnTo>
                <a:lnTo>
                  <a:pt x="207" y="554"/>
                </a:lnTo>
                <a:lnTo>
                  <a:pt x="211" y="562"/>
                </a:lnTo>
                <a:lnTo>
                  <a:pt x="196" y="566"/>
                </a:lnTo>
                <a:lnTo>
                  <a:pt x="177" y="608"/>
                </a:lnTo>
                <a:lnTo>
                  <a:pt x="154" y="589"/>
                </a:lnTo>
                <a:lnTo>
                  <a:pt x="119" y="620"/>
                </a:lnTo>
                <a:lnTo>
                  <a:pt x="61" y="593"/>
                </a:lnTo>
                <a:lnTo>
                  <a:pt x="54" y="612"/>
                </a:lnTo>
                <a:lnTo>
                  <a:pt x="50" y="601"/>
                </a:lnTo>
                <a:lnTo>
                  <a:pt x="27" y="597"/>
                </a:lnTo>
                <a:lnTo>
                  <a:pt x="15" y="624"/>
                </a:lnTo>
                <a:lnTo>
                  <a:pt x="8" y="612"/>
                </a:lnTo>
                <a:lnTo>
                  <a:pt x="0" y="604"/>
                </a:lnTo>
                <a:lnTo>
                  <a:pt x="8" y="604"/>
                </a:lnTo>
                <a:lnTo>
                  <a:pt x="8" y="570"/>
                </a:lnTo>
                <a:lnTo>
                  <a:pt x="19" y="562"/>
                </a:lnTo>
                <a:lnTo>
                  <a:pt x="15" y="547"/>
                </a:lnTo>
                <a:lnTo>
                  <a:pt x="54" y="508"/>
                </a:lnTo>
                <a:lnTo>
                  <a:pt x="69" y="470"/>
                </a:lnTo>
                <a:lnTo>
                  <a:pt x="65" y="439"/>
                </a:lnTo>
                <a:lnTo>
                  <a:pt x="46" y="412"/>
                </a:lnTo>
                <a:lnTo>
                  <a:pt x="65" y="37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229440" y="4383000"/>
            <a:ext cx="787320" cy="970200"/>
          </a:xfrm>
          <a:custGeom>
            <a:avLst/>
            <a:gdLst/>
            <a:ahLst/>
            <a:rect l="l" t="t" r="r" b="b"/>
            <a:pathLst>
              <a:path w="605" h="745">
                <a:moveTo>
                  <a:pt x="540" y="687"/>
                </a:moveTo>
                <a:lnTo>
                  <a:pt x="540" y="650"/>
                </a:lnTo>
                <a:lnTo>
                  <a:pt x="563" y="597"/>
                </a:lnTo>
                <a:lnTo>
                  <a:pt x="563" y="577"/>
                </a:lnTo>
                <a:lnTo>
                  <a:pt x="586" y="504"/>
                </a:lnTo>
                <a:lnTo>
                  <a:pt x="605" y="477"/>
                </a:lnTo>
                <a:lnTo>
                  <a:pt x="578" y="462"/>
                </a:lnTo>
                <a:lnTo>
                  <a:pt x="578" y="431"/>
                </a:lnTo>
                <a:lnTo>
                  <a:pt x="563" y="397"/>
                </a:lnTo>
                <a:lnTo>
                  <a:pt x="540" y="381"/>
                </a:lnTo>
                <a:lnTo>
                  <a:pt x="525" y="320"/>
                </a:lnTo>
                <a:lnTo>
                  <a:pt x="490" y="297"/>
                </a:lnTo>
                <a:lnTo>
                  <a:pt x="467" y="262"/>
                </a:lnTo>
                <a:lnTo>
                  <a:pt x="471" y="247"/>
                </a:lnTo>
                <a:lnTo>
                  <a:pt x="386" y="170"/>
                </a:lnTo>
                <a:lnTo>
                  <a:pt x="344" y="85"/>
                </a:lnTo>
                <a:lnTo>
                  <a:pt x="325" y="85"/>
                </a:lnTo>
                <a:lnTo>
                  <a:pt x="283" y="50"/>
                </a:lnTo>
                <a:lnTo>
                  <a:pt x="313" y="0"/>
                </a:lnTo>
                <a:lnTo>
                  <a:pt x="162" y="0"/>
                </a:lnTo>
                <a:lnTo>
                  <a:pt x="0" y="0"/>
                </a:lnTo>
                <a:lnTo>
                  <a:pt x="62" y="320"/>
                </a:lnTo>
                <a:lnTo>
                  <a:pt x="73" y="381"/>
                </a:lnTo>
                <a:lnTo>
                  <a:pt x="92" y="416"/>
                </a:lnTo>
                <a:lnTo>
                  <a:pt x="85" y="427"/>
                </a:lnTo>
                <a:lnTo>
                  <a:pt x="100" y="443"/>
                </a:lnTo>
                <a:lnTo>
                  <a:pt x="85" y="462"/>
                </a:lnTo>
                <a:lnTo>
                  <a:pt x="77" y="500"/>
                </a:lnTo>
                <a:lnTo>
                  <a:pt x="85" y="524"/>
                </a:lnTo>
                <a:lnTo>
                  <a:pt x="81" y="616"/>
                </a:lnTo>
                <a:lnTo>
                  <a:pt x="92" y="647"/>
                </a:lnTo>
                <a:lnTo>
                  <a:pt x="112" y="691"/>
                </a:lnTo>
                <a:lnTo>
                  <a:pt x="448" y="714"/>
                </a:lnTo>
                <a:lnTo>
                  <a:pt x="455" y="745"/>
                </a:lnTo>
                <a:lnTo>
                  <a:pt x="475" y="745"/>
                </a:lnTo>
                <a:lnTo>
                  <a:pt x="471" y="683"/>
                </a:lnTo>
                <a:lnTo>
                  <a:pt x="482" y="672"/>
                </a:lnTo>
                <a:lnTo>
                  <a:pt x="540" y="68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474920" y="3970440"/>
            <a:ext cx="1041120" cy="1179360"/>
          </a:xfrm>
          <a:custGeom>
            <a:avLst/>
            <a:gdLst/>
            <a:ahLst/>
            <a:rect l="l" t="t" r="r" b="b"/>
            <a:pathLst>
              <a:path w="798" h="904">
                <a:moveTo>
                  <a:pt x="798" y="0"/>
                </a:moveTo>
                <a:lnTo>
                  <a:pt x="698" y="904"/>
                </a:lnTo>
                <a:lnTo>
                  <a:pt x="459" y="904"/>
                </a:lnTo>
                <a:lnTo>
                  <a:pt x="0" y="708"/>
                </a:lnTo>
                <a:lnTo>
                  <a:pt x="0" y="696"/>
                </a:lnTo>
                <a:lnTo>
                  <a:pt x="16" y="681"/>
                </a:lnTo>
                <a:lnTo>
                  <a:pt x="31" y="681"/>
                </a:lnTo>
                <a:lnTo>
                  <a:pt x="46" y="658"/>
                </a:lnTo>
                <a:lnTo>
                  <a:pt x="46" y="642"/>
                </a:lnTo>
                <a:lnTo>
                  <a:pt x="19" y="623"/>
                </a:lnTo>
                <a:lnTo>
                  <a:pt x="23" y="573"/>
                </a:lnTo>
                <a:lnTo>
                  <a:pt x="54" y="546"/>
                </a:lnTo>
                <a:lnTo>
                  <a:pt x="62" y="485"/>
                </a:lnTo>
                <a:lnTo>
                  <a:pt x="119" y="431"/>
                </a:lnTo>
                <a:lnTo>
                  <a:pt x="69" y="335"/>
                </a:lnTo>
                <a:lnTo>
                  <a:pt x="73" y="319"/>
                </a:lnTo>
                <a:lnTo>
                  <a:pt x="85" y="261"/>
                </a:lnTo>
                <a:lnTo>
                  <a:pt x="81" y="165"/>
                </a:lnTo>
                <a:lnTo>
                  <a:pt x="108" y="135"/>
                </a:lnTo>
                <a:lnTo>
                  <a:pt x="158" y="150"/>
                </a:lnTo>
                <a:lnTo>
                  <a:pt x="169" y="127"/>
                </a:lnTo>
                <a:lnTo>
                  <a:pt x="192" y="0"/>
                </a:lnTo>
                <a:lnTo>
                  <a:pt x="798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72880" y="2955960"/>
            <a:ext cx="1359000" cy="1954080"/>
          </a:xfrm>
          <a:custGeom>
            <a:avLst/>
            <a:gdLst/>
            <a:ahLst/>
            <a:rect l="l" t="t" r="r" b="b"/>
            <a:pathLst>
              <a:path w="1041" h="1496">
                <a:moveTo>
                  <a:pt x="945" y="1350"/>
                </a:moveTo>
                <a:lnTo>
                  <a:pt x="976" y="1323"/>
                </a:lnTo>
                <a:lnTo>
                  <a:pt x="984" y="1262"/>
                </a:lnTo>
                <a:lnTo>
                  <a:pt x="1041" y="1208"/>
                </a:lnTo>
                <a:lnTo>
                  <a:pt x="991" y="1112"/>
                </a:lnTo>
                <a:lnTo>
                  <a:pt x="995" y="1096"/>
                </a:lnTo>
                <a:lnTo>
                  <a:pt x="450" y="461"/>
                </a:lnTo>
                <a:lnTo>
                  <a:pt x="553" y="0"/>
                </a:lnTo>
                <a:lnTo>
                  <a:pt x="77" y="0"/>
                </a:lnTo>
                <a:lnTo>
                  <a:pt x="73" y="92"/>
                </a:lnTo>
                <a:lnTo>
                  <a:pt x="42" y="181"/>
                </a:lnTo>
                <a:lnTo>
                  <a:pt x="0" y="246"/>
                </a:lnTo>
                <a:lnTo>
                  <a:pt x="42" y="354"/>
                </a:lnTo>
                <a:lnTo>
                  <a:pt x="31" y="404"/>
                </a:lnTo>
                <a:lnTo>
                  <a:pt x="31" y="485"/>
                </a:lnTo>
                <a:lnTo>
                  <a:pt x="84" y="565"/>
                </a:lnTo>
                <a:lnTo>
                  <a:pt x="84" y="604"/>
                </a:lnTo>
                <a:lnTo>
                  <a:pt x="100" y="627"/>
                </a:lnTo>
                <a:lnTo>
                  <a:pt x="131" y="631"/>
                </a:lnTo>
                <a:lnTo>
                  <a:pt x="142" y="592"/>
                </a:lnTo>
                <a:lnTo>
                  <a:pt x="196" y="604"/>
                </a:lnTo>
                <a:lnTo>
                  <a:pt x="154" y="631"/>
                </a:lnTo>
                <a:lnTo>
                  <a:pt x="165" y="696"/>
                </a:lnTo>
                <a:lnTo>
                  <a:pt x="131" y="654"/>
                </a:lnTo>
                <a:lnTo>
                  <a:pt x="131" y="754"/>
                </a:lnTo>
                <a:lnTo>
                  <a:pt x="146" y="777"/>
                </a:lnTo>
                <a:lnTo>
                  <a:pt x="173" y="781"/>
                </a:lnTo>
                <a:lnTo>
                  <a:pt x="181" y="804"/>
                </a:lnTo>
                <a:lnTo>
                  <a:pt x="177" y="831"/>
                </a:lnTo>
                <a:lnTo>
                  <a:pt x="157" y="842"/>
                </a:lnTo>
                <a:lnTo>
                  <a:pt x="157" y="885"/>
                </a:lnTo>
                <a:lnTo>
                  <a:pt x="250" y="1027"/>
                </a:lnTo>
                <a:lnTo>
                  <a:pt x="250" y="1054"/>
                </a:lnTo>
                <a:lnTo>
                  <a:pt x="277" y="1081"/>
                </a:lnTo>
                <a:lnTo>
                  <a:pt x="265" y="1165"/>
                </a:lnTo>
                <a:lnTo>
                  <a:pt x="346" y="1196"/>
                </a:lnTo>
                <a:lnTo>
                  <a:pt x="373" y="1189"/>
                </a:lnTo>
                <a:lnTo>
                  <a:pt x="469" y="1262"/>
                </a:lnTo>
                <a:lnTo>
                  <a:pt x="496" y="1246"/>
                </a:lnTo>
                <a:lnTo>
                  <a:pt x="515" y="1296"/>
                </a:lnTo>
                <a:lnTo>
                  <a:pt x="572" y="1315"/>
                </a:lnTo>
                <a:lnTo>
                  <a:pt x="630" y="1392"/>
                </a:lnTo>
                <a:lnTo>
                  <a:pt x="638" y="1412"/>
                </a:lnTo>
                <a:lnTo>
                  <a:pt x="638" y="1496"/>
                </a:lnTo>
                <a:lnTo>
                  <a:pt x="922" y="1473"/>
                </a:lnTo>
                <a:lnTo>
                  <a:pt x="938" y="1458"/>
                </a:lnTo>
                <a:lnTo>
                  <a:pt x="953" y="1458"/>
                </a:lnTo>
                <a:lnTo>
                  <a:pt x="968" y="1435"/>
                </a:lnTo>
                <a:lnTo>
                  <a:pt x="968" y="1419"/>
                </a:lnTo>
                <a:lnTo>
                  <a:pt x="941" y="1400"/>
                </a:lnTo>
                <a:lnTo>
                  <a:pt x="945" y="135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725480" y="2955960"/>
            <a:ext cx="893880" cy="1014480"/>
          </a:xfrm>
          <a:custGeom>
            <a:avLst/>
            <a:gdLst/>
            <a:ahLst/>
            <a:rect l="l" t="t" r="r" b="b"/>
            <a:pathLst>
              <a:path w="686" h="777">
                <a:moveTo>
                  <a:pt x="479" y="0"/>
                </a:moveTo>
                <a:lnTo>
                  <a:pt x="452" y="154"/>
                </a:lnTo>
                <a:lnTo>
                  <a:pt x="686" y="154"/>
                </a:lnTo>
                <a:lnTo>
                  <a:pt x="606" y="777"/>
                </a:lnTo>
                <a:lnTo>
                  <a:pt x="0" y="777"/>
                </a:lnTo>
                <a:lnTo>
                  <a:pt x="127" y="0"/>
                </a:lnTo>
                <a:lnTo>
                  <a:pt x="47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860400" y="2955960"/>
            <a:ext cx="1031760" cy="1431720"/>
          </a:xfrm>
          <a:custGeom>
            <a:avLst/>
            <a:gdLst/>
            <a:ahLst/>
            <a:rect l="l" t="t" r="r" b="b"/>
            <a:pathLst>
              <a:path w="791" h="1096">
                <a:moveTo>
                  <a:pt x="441" y="977"/>
                </a:moveTo>
                <a:lnTo>
                  <a:pt x="0" y="461"/>
                </a:lnTo>
                <a:lnTo>
                  <a:pt x="103" y="0"/>
                </a:lnTo>
                <a:lnTo>
                  <a:pt x="445" y="0"/>
                </a:lnTo>
                <a:lnTo>
                  <a:pt x="791" y="0"/>
                </a:lnTo>
                <a:lnTo>
                  <a:pt x="641" y="904"/>
                </a:lnTo>
                <a:lnTo>
                  <a:pt x="630" y="927"/>
                </a:lnTo>
                <a:lnTo>
                  <a:pt x="580" y="912"/>
                </a:lnTo>
                <a:lnTo>
                  <a:pt x="553" y="942"/>
                </a:lnTo>
                <a:lnTo>
                  <a:pt x="557" y="1038"/>
                </a:lnTo>
                <a:lnTo>
                  <a:pt x="545" y="1096"/>
                </a:lnTo>
                <a:lnTo>
                  <a:pt x="441" y="97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71520" y="2124000"/>
            <a:ext cx="1305000" cy="831960"/>
          </a:xfrm>
          <a:custGeom>
            <a:avLst/>
            <a:gdLst/>
            <a:ahLst/>
            <a:rect l="l" t="t" r="r" b="b"/>
            <a:pathLst>
              <a:path w="999" h="639">
                <a:moveTo>
                  <a:pt x="0" y="639"/>
                </a:moveTo>
                <a:lnTo>
                  <a:pt x="4" y="504"/>
                </a:lnTo>
                <a:lnTo>
                  <a:pt x="31" y="446"/>
                </a:lnTo>
                <a:lnTo>
                  <a:pt x="61" y="420"/>
                </a:lnTo>
                <a:lnTo>
                  <a:pt x="61" y="400"/>
                </a:lnTo>
                <a:lnTo>
                  <a:pt x="203" y="8"/>
                </a:lnTo>
                <a:lnTo>
                  <a:pt x="276" y="0"/>
                </a:lnTo>
                <a:lnTo>
                  <a:pt x="303" y="23"/>
                </a:lnTo>
                <a:lnTo>
                  <a:pt x="300" y="85"/>
                </a:lnTo>
                <a:lnTo>
                  <a:pt x="349" y="96"/>
                </a:lnTo>
                <a:lnTo>
                  <a:pt x="407" y="73"/>
                </a:lnTo>
                <a:lnTo>
                  <a:pt x="465" y="73"/>
                </a:lnTo>
                <a:lnTo>
                  <a:pt x="476" y="89"/>
                </a:lnTo>
                <a:lnTo>
                  <a:pt x="542" y="69"/>
                </a:lnTo>
                <a:lnTo>
                  <a:pt x="588" y="69"/>
                </a:lnTo>
                <a:lnTo>
                  <a:pt x="665" y="39"/>
                </a:lnTo>
                <a:lnTo>
                  <a:pt x="730" y="31"/>
                </a:lnTo>
                <a:lnTo>
                  <a:pt x="964" y="31"/>
                </a:lnTo>
                <a:lnTo>
                  <a:pt x="972" y="54"/>
                </a:lnTo>
                <a:lnTo>
                  <a:pt x="995" y="66"/>
                </a:lnTo>
                <a:lnTo>
                  <a:pt x="999" y="89"/>
                </a:lnTo>
                <a:lnTo>
                  <a:pt x="922" y="204"/>
                </a:lnTo>
                <a:lnTo>
                  <a:pt x="876" y="258"/>
                </a:lnTo>
                <a:lnTo>
                  <a:pt x="876" y="289"/>
                </a:lnTo>
                <a:lnTo>
                  <a:pt x="903" y="308"/>
                </a:lnTo>
                <a:lnTo>
                  <a:pt x="876" y="358"/>
                </a:lnTo>
                <a:lnTo>
                  <a:pt x="818" y="639"/>
                </a:lnTo>
                <a:lnTo>
                  <a:pt x="476" y="639"/>
                </a:lnTo>
                <a:lnTo>
                  <a:pt x="0" y="63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441440" y="1585800"/>
            <a:ext cx="988920" cy="1370160"/>
          </a:xfrm>
          <a:custGeom>
            <a:avLst/>
            <a:gdLst/>
            <a:ahLst/>
            <a:rect l="l" t="t" r="r" b="b"/>
            <a:pathLst>
              <a:path w="759" h="1050">
                <a:moveTo>
                  <a:pt x="698" y="1050"/>
                </a:moveTo>
                <a:lnTo>
                  <a:pt x="759" y="669"/>
                </a:lnTo>
                <a:lnTo>
                  <a:pt x="729" y="630"/>
                </a:lnTo>
                <a:lnTo>
                  <a:pt x="717" y="634"/>
                </a:lnTo>
                <a:lnTo>
                  <a:pt x="713" y="661"/>
                </a:lnTo>
                <a:lnTo>
                  <a:pt x="625" y="657"/>
                </a:lnTo>
                <a:lnTo>
                  <a:pt x="606" y="677"/>
                </a:lnTo>
                <a:lnTo>
                  <a:pt x="563" y="669"/>
                </a:lnTo>
                <a:lnTo>
                  <a:pt x="552" y="688"/>
                </a:lnTo>
                <a:lnTo>
                  <a:pt x="536" y="673"/>
                </a:lnTo>
                <a:lnTo>
                  <a:pt x="529" y="627"/>
                </a:lnTo>
                <a:lnTo>
                  <a:pt x="498" y="615"/>
                </a:lnTo>
                <a:lnTo>
                  <a:pt x="506" y="588"/>
                </a:lnTo>
                <a:lnTo>
                  <a:pt x="479" y="546"/>
                </a:lnTo>
                <a:lnTo>
                  <a:pt x="479" y="500"/>
                </a:lnTo>
                <a:lnTo>
                  <a:pt x="460" y="484"/>
                </a:lnTo>
                <a:lnTo>
                  <a:pt x="417" y="519"/>
                </a:lnTo>
                <a:lnTo>
                  <a:pt x="398" y="507"/>
                </a:lnTo>
                <a:lnTo>
                  <a:pt x="406" y="484"/>
                </a:lnTo>
                <a:lnTo>
                  <a:pt x="402" y="477"/>
                </a:lnTo>
                <a:lnTo>
                  <a:pt x="425" y="457"/>
                </a:lnTo>
                <a:lnTo>
                  <a:pt x="417" y="419"/>
                </a:lnTo>
                <a:lnTo>
                  <a:pt x="429" y="415"/>
                </a:lnTo>
                <a:lnTo>
                  <a:pt x="456" y="342"/>
                </a:lnTo>
                <a:lnTo>
                  <a:pt x="406" y="334"/>
                </a:lnTo>
                <a:lnTo>
                  <a:pt x="362" y="253"/>
                </a:lnTo>
                <a:lnTo>
                  <a:pt x="323" y="227"/>
                </a:lnTo>
                <a:lnTo>
                  <a:pt x="335" y="223"/>
                </a:lnTo>
                <a:lnTo>
                  <a:pt x="327" y="207"/>
                </a:lnTo>
                <a:lnTo>
                  <a:pt x="335" y="203"/>
                </a:lnTo>
                <a:lnTo>
                  <a:pt x="335" y="188"/>
                </a:lnTo>
                <a:lnTo>
                  <a:pt x="308" y="146"/>
                </a:lnTo>
                <a:lnTo>
                  <a:pt x="338" y="0"/>
                </a:lnTo>
                <a:lnTo>
                  <a:pt x="239" y="0"/>
                </a:lnTo>
                <a:lnTo>
                  <a:pt x="146" y="373"/>
                </a:lnTo>
                <a:lnTo>
                  <a:pt x="150" y="419"/>
                </a:lnTo>
                <a:lnTo>
                  <a:pt x="146" y="442"/>
                </a:lnTo>
                <a:lnTo>
                  <a:pt x="154" y="465"/>
                </a:lnTo>
                <a:lnTo>
                  <a:pt x="177" y="477"/>
                </a:lnTo>
                <a:lnTo>
                  <a:pt x="181" y="500"/>
                </a:lnTo>
                <a:lnTo>
                  <a:pt x="104" y="615"/>
                </a:lnTo>
                <a:lnTo>
                  <a:pt x="58" y="669"/>
                </a:lnTo>
                <a:lnTo>
                  <a:pt x="58" y="700"/>
                </a:lnTo>
                <a:lnTo>
                  <a:pt x="85" y="719"/>
                </a:lnTo>
                <a:lnTo>
                  <a:pt x="58" y="769"/>
                </a:lnTo>
                <a:lnTo>
                  <a:pt x="0" y="1050"/>
                </a:lnTo>
                <a:lnTo>
                  <a:pt x="346" y="1050"/>
                </a:lnTo>
                <a:lnTo>
                  <a:pt x="698" y="105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33240" y="1585800"/>
            <a:ext cx="1117800" cy="663840"/>
          </a:xfrm>
          <a:custGeom>
            <a:avLst/>
            <a:gdLst/>
            <a:ahLst/>
            <a:rect l="l" t="t" r="r" b="b"/>
            <a:pathLst>
              <a:path w="857" h="507">
                <a:moveTo>
                  <a:pt x="857" y="0"/>
                </a:moveTo>
                <a:lnTo>
                  <a:pt x="764" y="373"/>
                </a:lnTo>
                <a:lnTo>
                  <a:pt x="768" y="419"/>
                </a:lnTo>
                <a:lnTo>
                  <a:pt x="764" y="442"/>
                </a:lnTo>
                <a:lnTo>
                  <a:pt x="530" y="442"/>
                </a:lnTo>
                <a:lnTo>
                  <a:pt x="465" y="450"/>
                </a:lnTo>
                <a:lnTo>
                  <a:pt x="388" y="480"/>
                </a:lnTo>
                <a:lnTo>
                  <a:pt x="342" y="480"/>
                </a:lnTo>
                <a:lnTo>
                  <a:pt x="276" y="500"/>
                </a:lnTo>
                <a:lnTo>
                  <a:pt x="265" y="484"/>
                </a:lnTo>
                <a:lnTo>
                  <a:pt x="207" y="484"/>
                </a:lnTo>
                <a:lnTo>
                  <a:pt x="149" y="507"/>
                </a:lnTo>
                <a:lnTo>
                  <a:pt x="100" y="496"/>
                </a:lnTo>
                <a:lnTo>
                  <a:pt x="103" y="434"/>
                </a:lnTo>
                <a:lnTo>
                  <a:pt x="76" y="411"/>
                </a:lnTo>
                <a:lnTo>
                  <a:pt x="53" y="392"/>
                </a:lnTo>
                <a:lnTo>
                  <a:pt x="0" y="388"/>
                </a:lnTo>
                <a:lnTo>
                  <a:pt x="11" y="342"/>
                </a:lnTo>
                <a:lnTo>
                  <a:pt x="11" y="373"/>
                </a:lnTo>
                <a:lnTo>
                  <a:pt x="19" y="365"/>
                </a:lnTo>
                <a:lnTo>
                  <a:pt x="30" y="330"/>
                </a:lnTo>
                <a:lnTo>
                  <a:pt x="15" y="319"/>
                </a:lnTo>
                <a:lnTo>
                  <a:pt x="34" y="284"/>
                </a:lnTo>
                <a:lnTo>
                  <a:pt x="30" y="277"/>
                </a:lnTo>
                <a:lnTo>
                  <a:pt x="15" y="284"/>
                </a:lnTo>
                <a:lnTo>
                  <a:pt x="19" y="203"/>
                </a:lnTo>
                <a:lnTo>
                  <a:pt x="0" y="138"/>
                </a:lnTo>
                <a:lnTo>
                  <a:pt x="19" y="92"/>
                </a:lnTo>
                <a:lnTo>
                  <a:pt x="30" y="84"/>
                </a:lnTo>
                <a:lnTo>
                  <a:pt x="100" y="111"/>
                </a:lnTo>
                <a:lnTo>
                  <a:pt x="219" y="123"/>
                </a:lnTo>
                <a:lnTo>
                  <a:pt x="207" y="153"/>
                </a:lnTo>
                <a:lnTo>
                  <a:pt x="157" y="207"/>
                </a:lnTo>
                <a:lnTo>
                  <a:pt x="153" y="230"/>
                </a:lnTo>
                <a:lnTo>
                  <a:pt x="169" y="215"/>
                </a:lnTo>
                <a:lnTo>
                  <a:pt x="238" y="161"/>
                </a:lnTo>
                <a:lnTo>
                  <a:pt x="246" y="177"/>
                </a:lnTo>
                <a:lnTo>
                  <a:pt x="253" y="150"/>
                </a:lnTo>
                <a:lnTo>
                  <a:pt x="261" y="92"/>
                </a:lnTo>
                <a:lnTo>
                  <a:pt x="246" y="69"/>
                </a:lnTo>
                <a:lnTo>
                  <a:pt x="265" y="57"/>
                </a:lnTo>
                <a:lnTo>
                  <a:pt x="269" y="42"/>
                </a:lnTo>
                <a:lnTo>
                  <a:pt x="253" y="26"/>
                </a:lnTo>
                <a:lnTo>
                  <a:pt x="246" y="0"/>
                </a:lnTo>
                <a:lnTo>
                  <a:pt x="857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839960" y="1585800"/>
            <a:ext cx="1727280" cy="900360"/>
          </a:xfrm>
          <a:custGeom>
            <a:avLst/>
            <a:gdLst/>
            <a:ahLst/>
            <a:rect l="l" t="t" r="r" b="b"/>
            <a:pathLst>
              <a:path w="1324" h="688">
                <a:moveTo>
                  <a:pt x="463" y="592"/>
                </a:moveTo>
                <a:lnTo>
                  <a:pt x="451" y="669"/>
                </a:lnTo>
                <a:lnTo>
                  <a:pt x="421" y="630"/>
                </a:lnTo>
                <a:lnTo>
                  <a:pt x="409" y="634"/>
                </a:lnTo>
                <a:lnTo>
                  <a:pt x="405" y="661"/>
                </a:lnTo>
                <a:lnTo>
                  <a:pt x="317" y="657"/>
                </a:lnTo>
                <a:lnTo>
                  <a:pt x="298" y="677"/>
                </a:lnTo>
                <a:lnTo>
                  <a:pt x="255" y="669"/>
                </a:lnTo>
                <a:lnTo>
                  <a:pt x="244" y="688"/>
                </a:lnTo>
                <a:lnTo>
                  <a:pt x="228" y="673"/>
                </a:lnTo>
                <a:lnTo>
                  <a:pt x="221" y="627"/>
                </a:lnTo>
                <a:lnTo>
                  <a:pt x="190" y="615"/>
                </a:lnTo>
                <a:lnTo>
                  <a:pt x="198" y="588"/>
                </a:lnTo>
                <a:lnTo>
                  <a:pt x="171" y="546"/>
                </a:lnTo>
                <a:lnTo>
                  <a:pt x="171" y="500"/>
                </a:lnTo>
                <a:lnTo>
                  <a:pt x="152" y="484"/>
                </a:lnTo>
                <a:lnTo>
                  <a:pt x="109" y="519"/>
                </a:lnTo>
                <a:lnTo>
                  <a:pt x="90" y="507"/>
                </a:lnTo>
                <a:lnTo>
                  <a:pt x="98" y="484"/>
                </a:lnTo>
                <a:lnTo>
                  <a:pt x="94" y="477"/>
                </a:lnTo>
                <a:lnTo>
                  <a:pt x="117" y="457"/>
                </a:lnTo>
                <a:lnTo>
                  <a:pt x="109" y="419"/>
                </a:lnTo>
                <a:lnTo>
                  <a:pt x="121" y="415"/>
                </a:lnTo>
                <a:lnTo>
                  <a:pt x="148" y="342"/>
                </a:lnTo>
                <a:lnTo>
                  <a:pt x="98" y="334"/>
                </a:lnTo>
                <a:lnTo>
                  <a:pt x="54" y="253"/>
                </a:lnTo>
                <a:lnTo>
                  <a:pt x="15" y="227"/>
                </a:lnTo>
                <a:lnTo>
                  <a:pt x="27" y="223"/>
                </a:lnTo>
                <a:lnTo>
                  <a:pt x="19" y="207"/>
                </a:lnTo>
                <a:lnTo>
                  <a:pt x="27" y="203"/>
                </a:lnTo>
                <a:lnTo>
                  <a:pt x="27" y="188"/>
                </a:lnTo>
                <a:lnTo>
                  <a:pt x="0" y="146"/>
                </a:lnTo>
                <a:lnTo>
                  <a:pt x="30" y="0"/>
                </a:lnTo>
                <a:lnTo>
                  <a:pt x="686" y="0"/>
                </a:lnTo>
                <a:lnTo>
                  <a:pt x="1324" y="3"/>
                </a:lnTo>
                <a:lnTo>
                  <a:pt x="1266" y="450"/>
                </a:lnTo>
                <a:lnTo>
                  <a:pt x="1251" y="592"/>
                </a:lnTo>
                <a:lnTo>
                  <a:pt x="463" y="592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314440" y="2359080"/>
            <a:ext cx="1158840" cy="798480"/>
          </a:xfrm>
          <a:custGeom>
            <a:avLst/>
            <a:gdLst/>
            <a:ahLst/>
            <a:rect l="l" t="t" r="r" b="b"/>
            <a:pathLst>
              <a:path w="888" h="612">
                <a:moveTo>
                  <a:pt x="100" y="0"/>
                </a:moveTo>
                <a:lnTo>
                  <a:pt x="0" y="612"/>
                </a:lnTo>
                <a:lnTo>
                  <a:pt x="234" y="612"/>
                </a:lnTo>
                <a:lnTo>
                  <a:pt x="822" y="612"/>
                </a:lnTo>
                <a:lnTo>
                  <a:pt x="857" y="304"/>
                </a:lnTo>
                <a:lnTo>
                  <a:pt x="888" y="0"/>
                </a:lnTo>
                <a:lnTo>
                  <a:pt x="10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386160" y="2754360"/>
            <a:ext cx="1309680" cy="598320"/>
          </a:xfrm>
          <a:custGeom>
            <a:avLst/>
            <a:gdLst/>
            <a:ahLst/>
            <a:rect l="l" t="t" r="r" b="b"/>
            <a:pathLst>
              <a:path w="1003" h="458">
                <a:moveTo>
                  <a:pt x="627" y="0"/>
                </a:moveTo>
                <a:lnTo>
                  <a:pt x="35" y="0"/>
                </a:lnTo>
                <a:lnTo>
                  <a:pt x="0" y="308"/>
                </a:lnTo>
                <a:lnTo>
                  <a:pt x="235" y="308"/>
                </a:lnTo>
                <a:lnTo>
                  <a:pt x="223" y="458"/>
                </a:lnTo>
                <a:lnTo>
                  <a:pt x="1003" y="458"/>
                </a:lnTo>
                <a:lnTo>
                  <a:pt x="996" y="427"/>
                </a:lnTo>
                <a:lnTo>
                  <a:pt x="976" y="415"/>
                </a:lnTo>
                <a:lnTo>
                  <a:pt x="972" y="381"/>
                </a:lnTo>
                <a:lnTo>
                  <a:pt x="965" y="369"/>
                </a:lnTo>
                <a:lnTo>
                  <a:pt x="953" y="350"/>
                </a:lnTo>
                <a:lnTo>
                  <a:pt x="961" y="327"/>
                </a:lnTo>
                <a:lnTo>
                  <a:pt x="957" y="296"/>
                </a:lnTo>
                <a:lnTo>
                  <a:pt x="957" y="262"/>
                </a:lnTo>
                <a:lnTo>
                  <a:pt x="949" y="254"/>
                </a:lnTo>
                <a:lnTo>
                  <a:pt x="949" y="235"/>
                </a:lnTo>
                <a:lnTo>
                  <a:pt x="934" y="223"/>
                </a:lnTo>
                <a:lnTo>
                  <a:pt x="938" y="185"/>
                </a:lnTo>
                <a:lnTo>
                  <a:pt x="907" y="127"/>
                </a:lnTo>
                <a:lnTo>
                  <a:pt x="907" y="77"/>
                </a:lnTo>
                <a:lnTo>
                  <a:pt x="896" y="73"/>
                </a:lnTo>
                <a:lnTo>
                  <a:pt x="876" y="69"/>
                </a:lnTo>
                <a:lnTo>
                  <a:pt x="873" y="50"/>
                </a:lnTo>
                <a:lnTo>
                  <a:pt x="811" y="19"/>
                </a:lnTo>
                <a:lnTo>
                  <a:pt x="738" y="23"/>
                </a:lnTo>
                <a:lnTo>
                  <a:pt x="723" y="35"/>
                </a:lnTo>
                <a:lnTo>
                  <a:pt x="669" y="0"/>
                </a:lnTo>
                <a:lnTo>
                  <a:pt x="62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516040" y="3157560"/>
            <a:ext cx="1176480" cy="812880"/>
          </a:xfrm>
          <a:custGeom>
            <a:avLst/>
            <a:gdLst/>
            <a:ahLst/>
            <a:rect l="l" t="t" r="r" b="b"/>
            <a:pathLst>
              <a:path w="903" h="623">
                <a:moveTo>
                  <a:pt x="0" y="623"/>
                </a:moveTo>
                <a:lnTo>
                  <a:pt x="80" y="0"/>
                </a:lnTo>
                <a:lnTo>
                  <a:pt x="903" y="0"/>
                </a:lnTo>
                <a:lnTo>
                  <a:pt x="891" y="150"/>
                </a:lnTo>
                <a:lnTo>
                  <a:pt x="853" y="623"/>
                </a:lnTo>
                <a:lnTo>
                  <a:pt x="0" y="62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627360" y="3352680"/>
            <a:ext cx="1182600" cy="617760"/>
          </a:xfrm>
          <a:custGeom>
            <a:avLst/>
            <a:gdLst/>
            <a:ahLst/>
            <a:rect l="l" t="t" r="r" b="b"/>
            <a:pathLst>
              <a:path w="907" h="473">
                <a:moveTo>
                  <a:pt x="795" y="0"/>
                </a:moveTo>
                <a:lnTo>
                  <a:pt x="38" y="0"/>
                </a:lnTo>
                <a:lnTo>
                  <a:pt x="0" y="473"/>
                </a:lnTo>
                <a:lnTo>
                  <a:pt x="899" y="473"/>
                </a:lnTo>
                <a:lnTo>
                  <a:pt x="907" y="134"/>
                </a:lnTo>
                <a:lnTo>
                  <a:pt x="884" y="127"/>
                </a:lnTo>
                <a:lnTo>
                  <a:pt x="853" y="73"/>
                </a:lnTo>
                <a:lnTo>
                  <a:pt x="872" y="46"/>
                </a:lnTo>
                <a:lnTo>
                  <a:pt x="880" y="42"/>
                </a:lnTo>
                <a:lnTo>
                  <a:pt x="872" y="19"/>
                </a:lnTo>
                <a:lnTo>
                  <a:pt x="857" y="23"/>
                </a:lnTo>
                <a:lnTo>
                  <a:pt x="818" y="0"/>
                </a:lnTo>
                <a:lnTo>
                  <a:pt x="795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795760" y="4070520"/>
            <a:ext cx="2151000" cy="2239920"/>
          </a:xfrm>
          <a:custGeom>
            <a:avLst/>
            <a:gdLst/>
            <a:ahLst/>
            <a:rect l="l" t="t" r="r" b="b"/>
            <a:pathLst>
              <a:path w="1648" h="1718">
                <a:moveTo>
                  <a:pt x="453" y="723"/>
                </a:moveTo>
                <a:lnTo>
                  <a:pt x="0" y="723"/>
                </a:lnTo>
                <a:lnTo>
                  <a:pt x="4" y="750"/>
                </a:lnTo>
                <a:lnTo>
                  <a:pt x="34" y="769"/>
                </a:lnTo>
                <a:lnTo>
                  <a:pt x="50" y="800"/>
                </a:lnTo>
                <a:lnTo>
                  <a:pt x="77" y="815"/>
                </a:lnTo>
                <a:lnTo>
                  <a:pt x="134" y="892"/>
                </a:lnTo>
                <a:lnTo>
                  <a:pt x="200" y="940"/>
                </a:lnTo>
                <a:lnTo>
                  <a:pt x="223" y="1071"/>
                </a:lnTo>
                <a:lnTo>
                  <a:pt x="253" y="1117"/>
                </a:lnTo>
                <a:lnTo>
                  <a:pt x="349" y="1202"/>
                </a:lnTo>
                <a:lnTo>
                  <a:pt x="399" y="1210"/>
                </a:lnTo>
                <a:lnTo>
                  <a:pt x="472" y="1083"/>
                </a:lnTo>
                <a:lnTo>
                  <a:pt x="626" y="1071"/>
                </a:lnTo>
                <a:lnTo>
                  <a:pt x="718" y="1187"/>
                </a:lnTo>
                <a:lnTo>
                  <a:pt x="761" y="1306"/>
                </a:lnTo>
                <a:lnTo>
                  <a:pt x="811" y="1402"/>
                </a:lnTo>
                <a:lnTo>
                  <a:pt x="853" y="1437"/>
                </a:lnTo>
                <a:lnTo>
                  <a:pt x="884" y="1560"/>
                </a:lnTo>
                <a:lnTo>
                  <a:pt x="960" y="1664"/>
                </a:lnTo>
                <a:lnTo>
                  <a:pt x="1091" y="1694"/>
                </a:lnTo>
                <a:lnTo>
                  <a:pt x="1176" y="1718"/>
                </a:lnTo>
                <a:lnTo>
                  <a:pt x="1137" y="1587"/>
                </a:lnTo>
                <a:lnTo>
                  <a:pt x="1149" y="1517"/>
                </a:lnTo>
                <a:lnTo>
                  <a:pt x="1126" y="1502"/>
                </a:lnTo>
                <a:lnTo>
                  <a:pt x="1160" y="1494"/>
                </a:lnTo>
                <a:lnTo>
                  <a:pt x="1168" y="1437"/>
                </a:lnTo>
                <a:lnTo>
                  <a:pt x="1156" y="1410"/>
                </a:lnTo>
                <a:lnTo>
                  <a:pt x="1191" y="1406"/>
                </a:lnTo>
                <a:lnTo>
                  <a:pt x="1206" y="1375"/>
                </a:lnTo>
                <a:lnTo>
                  <a:pt x="1191" y="1360"/>
                </a:lnTo>
                <a:lnTo>
                  <a:pt x="1222" y="1348"/>
                </a:lnTo>
                <a:lnTo>
                  <a:pt x="1245" y="1314"/>
                </a:lnTo>
                <a:lnTo>
                  <a:pt x="1276" y="1306"/>
                </a:lnTo>
                <a:lnTo>
                  <a:pt x="1287" y="1275"/>
                </a:lnTo>
                <a:lnTo>
                  <a:pt x="1372" y="1264"/>
                </a:lnTo>
                <a:lnTo>
                  <a:pt x="1314" y="1302"/>
                </a:lnTo>
                <a:lnTo>
                  <a:pt x="1391" y="1271"/>
                </a:lnTo>
                <a:lnTo>
                  <a:pt x="1437" y="1225"/>
                </a:lnTo>
                <a:lnTo>
                  <a:pt x="1460" y="1175"/>
                </a:lnTo>
                <a:lnTo>
                  <a:pt x="1472" y="1083"/>
                </a:lnTo>
                <a:lnTo>
                  <a:pt x="1487" y="1133"/>
                </a:lnTo>
                <a:lnTo>
                  <a:pt x="1560" y="1094"/>
                </a:lnTo>
                <a:lnTo>
                  <a:pt x="1602" y="1090"/>
                </a:lnTo>
                <a:lnTo>
                  <a:pt x="1591" y="1071"/>
                </a:lnTo>
                <a:lnTo>
                  <a:pt x="1618" y="1033"/>
                </a:lnTo>
                <a:lnTo>
                  <a:pt x="1618" y="952"/>
                </a:lnTo>
                <a:lnTo>
                  <a:pt x="1648" y="877"/>
                </a:lnTo>
                <a:lnTo>
                  <a:pt x="1610" y="788"/>
                </a:lnTo>
                <a:lnTo>
                  <a:pt x="1610" y="758"/>
                </a:lnTo>
                <a:lnTo>
                  <a:pt x="1587" y="723"/>
                </a:lnTo>
                <a:lnTo>
                  <a:pt x="1591" y="469"/>
                </a:lnTo>
                <a:lnTo>
                  <a:pt x="1548" y="469"/>
                </a:lnTo>
                <a:lnTo>
                  <a:pt x="1541" y="458"/>
                </a:lnTo>
                <a:lnTo>
                  <a:pt x="1449" y="408"/>
                </a:lnTo>
                <a:lnTo>
                  <a:pt x="1433" y="423"/>
                </a:lnTo>
                <a:lnTo>
                  <a:pt x="1402" y="408"/>
                </a:lnTo>
                <a:lnTo>
                  <a:pt x="1376" y="423"/>
                </a:lnTo>
                <a:lnTo>
                  <a:pt x="1360" y="415"/>
                </a:lnTo>
                <a:lnTo>
                  <a:pt x="1310" y="450"/>
                </a:lnTo>
                <a:lnTo>
                  <a:pt x="1253" y="411"/>
                </a:lnTo>
                <a:lnTo>
                  <a:pt x="1218" y="423"/>
                </a:lnTo>
                <a:lnTo>
                  <a:pt x="1206" y="442"/>
                </a:lnTo>
                <a:lnTo>
                  <a:pt x="1203" y="415"/>
                </a:lnTo>
                <a:lnTo>
                  <a:pt x="1172" y="427"/>
                </a:lnTo>
                <a:lnTo>
                  <a:pt x="1145" y="404"/>
                </a:lnTo>
                <a:lnTo>
                  <a:pt x="1114" y="423"/>
                </a:lnTo>
                <a:lnTo>
                  <a:pt x="1107" y="419"/>
                </a:lnTo>
                <a:lnTo>
                  <a:pt x="1091" y="377"/>
                </a:lnTo>
                <a:lnTo>
                  <a:pt x="1045" y="388"/>
                </a:lnTo>
                <a:lnTo>
                  <a:pt x="1030" y="377"/>
                </a:lnTo>
                <a:lnTo>
                  <a:pt x="960" y="365"/>
                </a:lnTo>
                <a:lnTo>
                  <a:pt x="937" y="327"/>
                </a:lnTo>
                <a:lnTo>
                  <a:pt x="930" y="338"/>
                </a:lnTo>
                <a:lnTo>
                  <a:pt x="903" y="338"/>
                </a:lnTo>
                <a:lnTo>
                  <a:pt x="857" y="311"/>
                </a:lnTo>
                <a:lnTo>
                  <a:pt x="876" y="0"/>
                </a:lnTo>
                <a:lnTo>
                  <a:pt x="503" y="0"/>
                </a:lnTo>
                <a:lnTo>
                  <a:pt x="453" y="723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467160" y="3970440"/>
            <a:ext cx="1342800" cy="696960"/>
          </a:xfrm>
          <a:custGeom>
            <a:avLst/>
            <a:gdLst/>
            <a:ahLst/>
            <a:rect l="l" t="t" r="r" b="b"/>
            <a:pathLst>
              <a:path w="1030" h="535">
                <a:moveTo>
                  <a:pt x="123" y="77"/>
                </a:moveTo>
                <a:lnTo>
                  <a:pt x="361" y="77"/>
                </a:lnTo>
                <a:lnTo>
                  <a:pt x="342" y="388"/>
                </a:lnTo>
                <a:lnTo>
                  <a:pt x="388" y="415"/>
                </a:lnTo>
                <a:lnTo>
                  <a:pt x="415" y="415"/>
                </a:lnTo>
                <a:lnTo>
                  <a:pt x="422" y="404"/>
                </a:lnTo>
                <a:lnTo>
                  <a:pt x="445" y="442"/>
                </a:lnTo>
                <a:lnTo>
                  <a:pt x="515" y="454"/>
                </a:lnTo>
                <a:lnTo>
                  <a:pt x="530" y="465"/>
                </a:lnTo>
                <a:lnTo>
                  <a:pt x="576" y="454"/>
                </a:lnTo>
                <a:lnTo>
                  <a:pt x="592" y="496"/>
                </a:lnTo>
                <a:lnTo>
                  <a:pt x="599" y="500"/>
                </a:lnTo>
                <a:lnTo>
                  <a:pt x="630" y="481"/>
                </a:lnTo>
                <a:lnTo>
                  <a:pt x="657" y="504"/>
                </a:lnTo>
                <a:lnTo>
                  <a:pt x="688" y="492"/>
                </a:lnTo>
                <a:lnTo>
                  <a:pt x="691" y="519"/>
                </a:lnTo>
                <a:lnTo>
                  <a:pt x="703" y="500"/>
                </a:lnTo>
                <a:lnTo>
                  <a:pt x="738" y="488"/>
                </a:lnTo>
                <a:lnTo>
                  <a:pt x="795" y="527"/>
                </a:lnTo>
                <a:lnTo>
                  <a:pt x="845" y="492"/>
                </a:lnTo>
                <a:lnTo>
                  <a:pt x="861" y="500"/>
                </a:lnTo>
                <a:lnTo>
                  <a:pt x="887" y="485"/>
                </a:lnTo>
                <a:lnTo>
                  <a:pt x="918" y="500"/>
                </a:lnTo>
                <a:lnTo>
                  <a:pt x="934" y="485"/>
                </a:lnTo>
                <a:lnTo>
                  <a:pt x="1026" y="535"/>
                </a:lnTo>
                <a:lnTo>
                  <a:pt x="1030" y="258"/>
                </a:lnTo>
                <a:lnTo>
                  <a:pt x="1018" y="77"/>
                </a:lnTo>
                <a:lnTo>
                  <a:pt x="1022" y="0"/>
                </a:lnTo>
                <a:lnTo>
                  <a:pt x="4" y="0"/>
                </a:lnTo>
                <a:lnTo>
                  <a:pt x="0" y="77"/>
                </a:lnTo>
                <a:lnTo>
                  <a:pt x="123" y="77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430440" y="2173320"/>
            <a:ext cx="1152720" cy="677880"/>
          </a:xfrm>
          <a:custGeom>
            <a:avLst/>
            <a:gdLst/>
            <a:ahLst/>
            <a:rect l="l" t="t" r="r" b="b"/>
            <a:pathLst>
              <a:path w="884" h="519">
                <a:moveTo>
                  <a:pt x="830" y="0"/>
                </a:moveTo>
                <a:lnTo>
                  <a:pt x="46" y="0"/>
                </a:lnTo>
                <a:lnTo>
                  <a:pt x="31" y="142"/>
                </a:lnTo>
                <a:lnTo>
                  <a:pt x="0" y="446"/>
                </a:lnTo>
                <a:lnTo>
                  <a:pt x="634" y="446"/>
                </a:lnTo>
                <a:lnTo>
                  <a:pt x="688" y="481"/>
                </a:lnTo>
                <a:lnTo>
                  <a:pt x="703" y="469"/>
                </a:lnTo>
                <a:lnTo>
                  <a:pt x="776" y="465"/>
                </a:lnTo>
                <a:lnTo>
                  <a:pt x="838" y="496"/>
                </a:lnTo>
                <a:lnTo>
                  <a:pt x="841" y="515"/>
                </a:lnTo>
                <a:lnTo>
                  <a:pt x="861" y="519"/>
                </a:lnTo>
                <a:lnTo>
                  <a:pt x="841" y="484"/>
                </a:lnTo>
                <a:lnTo>
                  <a:pt x="868" y="427"/>
                </a:lnTo>
                <a:lnTo>
                  <a:pt x="857" y="407"/>
                </a:lnTo>
                <a:lnTo>
                  <a:pt x="857" y="369"/>
                </a:lnTo>
                <a:lnTo>
                  <a:pt x="872" y="369"/>
                </a:lnTo>
                <a:lnTo>
                  <a:pt x="884" y="96"/>
                </a:lnTo>
                <a:lnTo>
                  <a:pt x="841" y="54"/>
                </a:lnTo>
                <a:lnTo>
                  <a:pt x="880" y="0"/>
                </a:lnTo>
                <a:lnTo>
                  <a:pt x="83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490920" y="1592280"/>
            <a:ext cx="1087560" cy="581040"/>
          </a:xfrm>
          <a:custGeom>
            <a:avLst/>
            <a:gdLst/>
            <a:ahLst/>
            <a:rect l="l" t="t" r="r" b="b"/>
            <a:pathLst>
              <a:path w="834" h="447">
                <a:moveTo>
                  <a:pt x="58" y="0"/>
                </a:moveTo>
                <a:lnTo>
                  <a:pt x="0" y="447"/>
                </a:lnTo>
                <a:lnTo>
                  <a:pt x="834" y="447"/>
                </a:lnTo>
                <a:lnTo>
                  <a:pt x="834" y="416"/>
                </a:lnTo>
                <a:lnTo>
                  <a:pt x="811" y="339"/>
                </a:lnTo>
                <a:lnTo>
                  <a:pt x="811" y="285"/>
                </a:lnTo>
                <a:lnTo>
                  <a:pt x="815" y="200"/>
                </a:lnTo>
                <a:lnTo>
                  <a:pt x="792" y="116"/>
                </a:lnTo>
                <a:lnTo>
                  <a:pt x="799" y="43"/>
                </a:lnTo>
                <a:lnTo>
                  <a:pt x="788" y="0"/>
                </a:lnTo>
                <a:lnTo>
                  <a:pt x="342" y="0"/>
                </a:lnTo>
                <a:lnTo>
                  <a:pt x="58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518000" y="1508040"/>
            <a:ext cx="1042920" cy="1147680"/>
          </a:xfrm>
          <a:custGeom>
            <a:avLst/>
            <a:gdLst/>
            <a:ahLst/>
            <a:rect l="l" t="t" r="r" b="b"/>
            <a:pathLst>
              <a:path w="799" h="881">
                <a:moveTo>
                  <a:pt x="634" y="881"/>
                </a:moveTo>
                <a:lnTo>
                  <a:pt x="618" y="816"/>
                </a:lnTo>
                <a:lnTo>
                  <a:pt x="568" y="785"/>
                </a:lnTo>
                <a:lnTo>
                  <a:pt x="542" y="739"/>
                </a:lnTo>
                <a:lnTo>
                  <a:pt x="503" y="731"/>
                </a:lnTo>
                <a:lnTo>
                  <a:pt x="457" y="692"/>
                </a:lnTo>
                <a:lnTo>
                  <a:pt x="465" y="612"/>
                </a:lnTo>
                <a:lnTo>
                  <a:pt x="476" y="589"/>
                </a:lnTo>
                <a:lnTo>
                  <a:pt x="449" y="566"/>
                </a:lnTo>
                <a:lnTo>
                  <a:pt x="472" y="516"/>
                </a:lnTo>
                <a:lnTo>
                  <a:pt x="518" y="492"/>
                </a:lnTo>
                <a:lnTo>
                  <a:pt x="522" y="404"/>
                </a:lnTo>
                <a:lnTo>
                  <a:pt x="545" y="400"/>
                </a:lnTo>
                <a:lnTo>
                  <a:pt x="634" y="323"/>
                </a:lnTo>
                <a:lnTo>
                  <a:pt x="799" y="208"/>
                </a:lnTo>
                <a:lnTo>
                  <a:pt x="680" y="185"/>
                </a:lnTo>
                <a:lnTo>
                  <a:pt x="626" y="200"/>
                </a:lnTo>
                <a:lnTo>
                  <a:pt x="472" y="115"/>
                </a:lnTo>
                <a:lnTo>
                  <a:pt x="388" y="119"/>
                </a:lnTo>
                <a:lnTo>
                  <a:pt x="334" y="100"/>
                </a:lnTo>
                <a:lnTo>
                  <a:pt x="288" y="100"/>
                </a:lnTo>
                <a:lnTo>
                  <a:pt x="249" y="4"/>
                </a:lnTo>
                <a:lnTo>
                  <a:pt x="226" y="0"/>
                </a:lnTo>
                <a:lnTo>
                  <a:pt x="223" y="65"/>
                </a:lnTo>
                <a:lnTo>
                  <a:pt x="0" y="65"/>
                </a:lnTo>
                <a:lnTo>
                  <a:pt x="11" y="108"/>
                </a:lnTo>
                <a:lnTo>
                  <a:pt x="4" y="181"/>
                </a:lnTo>
                <a:lnTo>
                  <a:pt x="27" y="265"/>
                </a:lnTo>
                <a:lnTo>
                  <a:pt x="23" y="350"/>
                </a:lnTo>
                <a:lnTo>
                  <a:pt x="23" y="404"/>
                </a:lnTo>
                <a:lnTo>
                  <a:pt x="46" y="481"/>
                </a:lnTo>
                <a:lnTo>
                  <a:pt x="46" y="512"/>
                </a:lnTo>
                <a:lnTo>
                  <a:pt x="7" y="566"/>
                </a:lnTo>
                <a:lnTo>
                  <a:pt x="50" y="608"/>
                </a:lnTo>
                <a:lnTo>
                  <a:pt x="38" y="881"/>
                </a:lnTo>
                <a:lnTo>
                  <a:pt x="634" y="88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529160" y="2655720"/>
            <a:ext cx="977760" cy="625680"/>
          </a:xfrm>
          <a:custGeom>
            <a:avLst/>
            <a:gdLst/>
            <a:ahLst/>
            <a:rect l="l" t="t" r="r" b="b"/>
            <a:pathLst>
              <a:path w="750" h="481">
                <a:moveTo>
                  <a:pt x="627" y="0"/>
                </a:moveTo>
                <a:lnTo>
                  <a:pt x="646" y="115"/>
                </a:lnTo>
                <a:lnTo>
                  <a:pt x="684" y="131"/>
                </a:lnTo>
                <a:lnTo>
                  <a:pt x="692" y="158"/>
                </a:lnTo>
                <a:lnTo>
                  <a:pt x="746" y="212"/>
                </a:lnTo>
                <a:lnTo>
                  <a:pt x="750" y="231"/>
                </a:lnTo>
                <a:lnTo>
                  <a:pt x="746" y="258"/>
                </a:lnTo>
                <a:lnTo>
                  <a:pt x="727" y="296"/>
                </a:lnTo>
                <a:lnTo>
                  <a:pt x="646" y="323"/>
                </a:lnTo>
                <a:lnTo>
                  <a:pt x="638" y="346"/>
                </a:lnTo>
                <a:lnTo>
                  <a:pt x="658" y="369"/>
                </a:lnTo>
                <a:lnTo>
                  <a:pt x="658" y="389"/>
                </a:lnTo>
                <a:lnTo>
                  <a:pt x="631" y="431"/>
                </a:lnTo>
                <a:lnTo>
                  <a:pt x="600" y="450"/>
                </a:lnTo>
                <a:lnTo>
                  <a:pt x="604" y="477"/>
                </a:lnTo>
                <a:lnTo>
                  <a:pt x="596" y="481"/>
                </a:lnTo>
                <a:lnTo>
                  <a:pt x="561" y="446"/>
                </a:lnTo>
                <a:lnTo>
                  <a:pt x="89" y="446"/>
                </a:lnTo>
                <a:lnTo>
                  <a:pt x="77" y="427"/>
                </a:lnTo>
                <a:lnTo>
                  <a:pt x="85" y="404"/>
                </a:lnTo>
                <a:lnTo>
                  <a:pt x="81" y="373"/>
                </a:lnTo>
                <a:lnTo>
                  <a:pt x="81" y="339"/>
                </a:lnTo>
                <a:lnTo>
                  <a:pt x="73" y="331"/>
                </a:lnTo>
                <a:lnTo>
                  <a:pt x="73" y="312"/>
                </a:lnTo>
                <a:lnTo>
                  <a:pt x="58" y="300"/>
                </a:lnTo>
                <a:lnTo>
                  <a:pt x="62" y="262"/>
                </a:lnTo>
                <a:lnTo>
                  <a:pt x="31" y="204"/>
                </a:lnTo>
                <a:lnTo>
                  <a:pt x="31" y="154"/>
                </a:lnTo>
                <a:lnTo>
                  <a:pt x="20" y="150"/>
                </a:lnTo>
                <a:lnTo>
                  <a:pt x="0" y="115"/>
                </a:lnTo>
                <a:lnTo>
                  <a:pt x="27" y="58"/>
                </a:lnTo>
                <a:lnTo>
                  <a:pt x="16" y="38"/>
                </a:lnTo>
                <a:lnTo>
                  <a:pt x="16" y="0"/>
                </a:lnTo>
                <a:lnTo>
                  <a:pt x="62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605560" y="3535200"/>
            <a:ext cx="1187280" cy="551160"/>
          </a:xfrm>
          <a:custGeom>
            <a:avLst/>
            <a:gdLst/>
            <a:ahLst/>
            <a:rect l="l" t="t" r="r" b="b"/>
            <a:pathLst>
              <a:path w="908" h="423">
                <a:moveTo>
                  <a:pt x="703" y="385"/>
                </a:moveTo>
                <a:lnTo>
                  <a:pt x="774" y="377"/>
                </a:lnTo>
                <a:lnTo>
                  <a:pt x="824" y="316"/>
                </a:lnTo>
                <a:lnTo>
                  <a:pt x="908" y="250"/>
                </a:lnTo>
                <a:lnTo>
                  <a:pt x="870" y="231"/>
                </a:lnTo>
                <a:lnTo>
                  <a:pt x="824" y="154"/>
                </a:lnTo>
                <a:lnTo>
                  <a:pt x="824" y="112"/>
                </a:lnTo>
                <a:lnTo>
                  <a:pt x="793" y="85"/>
                </a:lnTo>
                <a:lnTo>
                  <a:pt x="785" y="62"/>
                </a:lnTo>
                <a:lnTo>
                  <a:pt x="759" y="81"/>
                </a:lnTo>
                <a:lnTo>
                  <a:pt x="737" y="85"/>
                </a:lnTo>
                <a:lnTo>
                  <a:pt x="714" y="66"/>
                </a:lnTo>
                <a:lnTo>
                  <a:pt x="695" y="77"/>
                </a:lnTo>
                <a:lnTo>
                  <a:pt x="684" y="77"/>
                </a:lnTo>
                <a:lnTo>
                  <a:pt x="668" y="58"/>
                </a:lnTo>
                <a:lnTo>
                  <a:pt x="626" y="46"/>
                </a:lnTo>
                <a:lnTo>
                  <a:pt x="599" y="4"/>
                </a:lnTo>
                <a:lnTo>
                  <a:pt x="561" y="0"/>
                </a:lnTo>
                <a:lnTo>
                  <a:pt x="545" y="12"/>
                </a:lnTo>
                <a:lnTo>
                  <a:pt x="557" y="54"/>
                </a:lnTo>
                <a:lnTo>
                  <a:pt x="515" y="69"/>
                </a:lnTo>
                <a:lnTo>
                  <a:pt x="480" y="62"/>
                </a:lnTo>
                <a:lnTo>
                  <a:pt x="484" y="93"/>
                </a:lnTo>
                <a:lnTo>
                  <a:pt x="465" y="108"/>
                </a:lnTo>
                <a:lnTo>
                  <a:pt x="453" y="131"/>
                </a:lnTo>
                <a:lnTo>
                  <a:pt x="438" y="135"/>
                </a:lnTo>
                <a:lnTo>
                  <a:pt x="426" y="169"/>
                </a:lnTo>
                <a:lnTo>
                  <a:pt x="411" y="185"/>
                </a:lnTo>
                <a:lnTo>
                  <a:pt x="372" y="146"/>
                </a:lnTo>
                <a:lnTo>
                  <a:pt x="376" y="154"/>
                </a:lnTo>
                <a:lnTo>
                  <a:pt x="361" y="158"/>
                </a:lnTo>
                <a:lnTo>
                  <a:pt x="342" y="200"/>
                </a:lnTo>
                <a:lnTo>
                  <a:pt x="319" y="181"/>
                </a:lnTo>
                <a:lnTo>
                  <a:pt x="284" y="212"/>
                </a:lnTo>
                <a:lnTo>
                  <a:pt x="226" y="185"/>
                </a:lnTo>
                <a:lnTo>
                  <a:pt x="219" y="204"/>
                </a:lnTo>
                <a:lnTo>
                  <a:pt x="215" y="193"/>
                </a:lnTo>
                <a:lnTo>
                  <a:pt x="192" y="189"/>
                </a:lnTo>
                <a:lnTo>
                  <a:pt x="180" y="216"/>
                </a:lnTo>
                <a:lnTo>
                  <a:pt x="173" y="204"/>
                </a:lnTo>
                <a:lnTo>
                  <a:pt x="157" y="231"/>
                </a:lnTo>
                <a:lnTo>
                  <a:pt x="165" y="258"/>
                </a:lnTo>
                <a:lnTo>
                  <a:pt x="119" y="273"/>
                </a:lnTo>
                <a:lnTo>
                  <a:pt x="126" y="312"/>
                </a:lnTo>
                <a:lnTo>
                  <a:pt x="115" y="323"/>
                </a:lnTo>
                <a:lnTo>
                  <a:pt x="57" y="300"/>
                </a:lnTo>
                <a:lnTo>
                  <a:pt x="38" y="323"/>
                </a:lnTo>
                <a:lnTo>
                  <a:pt x="42" y="339"/>
                </a:lnTo>
                <a:lnTo>
                  <a:pt x="42" y="370"/>
                </a:lnTo>
                <a:lnTo>
                  <a:pt x="27" y="404"/>
                </a:lnTo>
                <a:lnTo>
                  <a:pt x="11" y="396"/>
                </a:lnTo>
                <a:lnTo>
                  <a:pt x="0" y="423"/>
                </a:lnTo>
                <a:lnTo>
                  <a:pt x="176" y="412"/>
                </a:lnTo>
                <a:lnTo>
                  <a:pt x="169" y="381"/>
                </a:lnTo>
                <a:lnTo>
                  <a:pt x="703" y="38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794120" y="4070520"/>
            <a:ext cx="782640" cy="726840"/>
          </a:xfrm>
          <a:custGeom>
            <a:avLst/>
            <a:gdLst/>
            <a:ahLst/>
            <a:rect l="l" t="t" r="r" b="b"/>
            <a:pathLst>
              <a:path w="600" h="558">
                <a:moveTo>
                  <a:pt x="0" y="0"/>
                </a:moveTo>
                <a:lnTo>
                  <a:pt x="12" y="181"/>
                </a:lnTo>
                <a:lnTo>
                  <a:pt x="8" y="458"/>
                </a:lnTo>
                <a:lnTo>
                  <a:pt x="15" y="469"/>
                </a:lnTo>
                <a:lnTo>
                  <a:pt x="58" y="469"/>
                </a:lnTo>
                <a:lnTo>
                  <a:pt x="54" y="558"/>
                </a:lnTo>
                <a:lnTo>
                  <a:pt x="419" y="558"/>
                </a:lnTo>
                <a:lnTo>
                  <a:pt x="427" y="531"/>
                </a:lnTo>
                <a:lnTo>
                  <a:pt x="415" y="511"/>
                </a:lnTo>
                <a:lnTo>
                  <a:pt x="423" y="485"/>
                </a:lnTo>
                <a:lnTo>
                  <a:pt x="407" y="469"/>
                </a:lnTo>
                <a:lnTo>
                  <a:pt x="419" y="458"/>
                </a:lnTo>
                <a:lnTo>
                  <a:pt x="407" y="450"/>
                </a:lnTo>
                <a:lnTo>
                  <a:pt x="430" y="435"/>
                </a:lnTo>
                <a:lnTo>
                  <a:pt x="427" y="404"/>
                </a:lnTo>
                <a:lnTo>
                  <a:pt x="454" y="392"/>
                </a:lnTo>
                <a:lnTo>
                  <a:pt x="442" y="377"/>
                </a:lnTo>
                <a:lnTo>
                  <a:pt x="465" y="354"/>
                </a:lnTo>
                <a:lnTo>
                  <a:pt x="465" y="342"/>
                </a:lnTo>
                <a:lnTo>
                  <a:pt x="488" y="331"/>
                </a:lnTo>
                <a:lnTo>
                  <a:pt x="492" y="285"/>
                </a:lnTo>
                <a:lnTo>
                  <a:pt x="527" y="254"/>
                </a:lnTo>
                <a:lnTo>
                  <a:pt x="527" y="238"/>
                </a:lnTo>
                <a:lnTo>
                  <a:pt x="550" y="219"/>
                </a:lnTo>
                <a:lnTo>
                  <a:pt x="546" y="184"/>
                </a:lnTo>
                <a:lnTo>
                  <a:pt x="569" y="154"/>
                </a:lnTo>
                <a:lnTo>
                  <a:pt x="565" y="123"/>
                </a:lnTo>
                <a:lnTo>
                  <a:pt x="600" y="96"/>
                </a:lnTo>
                <a:lnTo>
                  <a:pt x="592" y="81"/>
                </a:lnTo>
                <a:lnTo>
                  <a:pt x="515" y="81"/>
                </a:lnTo>
                <a:lnTo>
                  <a:pt x="553" y="34"/>
                </a:lnTo>
                <a:lnTo>
                  <a:pt x="542" y="0"/>
                </a:lnTo>
                <a:lnTo>
                  <a:pt x="46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794120" y="4070520"/>
            <a:ext cx="782640" cy="726840"/>
          </a:xfrm>
          <a:custGeom>
            <a:avLst/>
            <a:gdLst/>
            <a:ahLst/>
            <a:rect l="l" t="t" r="r" b="b"/>
            <a:pathLst>
              <a:path w="600" h="558">
                <a:moveTo>
                  <a:pt x="0" y="0"/>
                </a:moveTo>
                <a:lnTo>
                  <a:pt x="12" y="181"/>
                </a:lnTo>
                <a:lnTo>
                  <a:pt x="8" y="458"/>
                </a:lnTo>
                <a:lnTo>
                  <a:pt x="15" y="469"/>
                </a:lnTo>
                <a:lnTo>
                  <a:pt x="58" y="469"/>
                </a:lnTo>
                <a:lnTo>
                  <a:pt x="54" y="558"/>
                </a:lnTo>
                <a:lnTo>
                  <a:pt x="419" y="558"/>
                </a:lnTo>
                <a:lnTo>
                  <a:pt x="427" y="531"/>
                </a:lnTo>
                <a:lnTo>
                  <a:pt x="415" y="511"/>
                </a:lnTo>
                <a:lnTo>
                  <a:pt x="423" y="485"/>
                </a:lnTo>
                <a:lnTo>
                  <a:pt x="407" y="469"/>
                </a:lnTo>
                <a:lnTo>
                  <a:pt x="419" y="458"/>
                </a:lnTo>
                <a:lnTo>
                  <a:pt x="407" y="450"/>
                </a:lnTo>
                <a:lnTo>
                  <a:pt x="430" y="435"/>
                </a:lnTo>
                <a:lnTo>
                  <a:pt x="427" y="404"/>
                </a:lnTo>
                <a:lnTo>
                  <a:pt x="454" y="392"/>
                </a:lnTo>
                <a:lnTo>
                  <a:pt x="442" y="377"/>
                </a:lnTo>
                <a:lnTo>
                  <a:pt x="465" y="354"/>
                </a:lnTo>
                <a:lnTo>
                  <a:pt x="465" y="342"/>
                </a:lnTo>
                <a:lnTo>
                  <a:pt x="488" y="331"/>
                </a:lnTo>
                <a:lnTo>
                  <a:pt x="492" y="285"/>
                </a:lnTo>
                <a:lnTo>
                  <a:pt x="527" y="254"/>
                </a:lnTo>
                <a:lnTo>
                  <a:pt x="527" y="238"/>
                </a:lnTo>
                <a:lnTo>
                  <a:pt x="550" y="219"/>
                </a:lnTo>
                <a:lnTo>
                  <a:pt x="546" y="184"/>
                </a:lnTo>
                <a:lnTo>
                  <a:pt x="569" y="154"/>
                </a:lnTo>
                <a:lnTo>
                  <a:pt x="565" y="123"/>
                </a:lnTo>
                <a:lnTo>
                  <a:pt x="600" y="96"/>
                </a:lnTo>
                <a:lnTo>
                  <a:pt x="592" y="81"/>
                </a:lnTo>
                <a:lnTo>
                  <a:pt x="515" y="81"/>
                </a:lnTo>
                <a:lnTo>
                  <a:pt x="553" y="34"/>
                </a:lnTo>
                <a:lnTo>
                  <a:pt x="542" y="0"/>
                </a:lnTo>
                <a:lnTo>
                  <a:pt x="469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643280" y="3236760"/>
            <a:ext cx="1017720" cy="939960"/>
          </a:xfrm>
          <a:custGeom>
            <a:avLst/>
            <a:gdLst/>
            <a:ahLst/>
            <a:rect l="l" t="t" r="r" b="b"/>
            <a:pathLst>
              <a:path w="780" h="720">
                <a:moveTo>
                  <a:pt x="0" y="0"/>
                </a:moveTo>
                <a:lnTo>
                  <a:pt x="7" y="12"/>
                </a:lnTo>
                <a:lnTo>
                  <a:pt x="11" y="46"/>
                </a:lnTo>
                <a:lnTo>
                  <a:pt x="31" y="58"/>
                </a:lnTo>
                <a:lnTo>
                  <a:pt x="38" y="89"/>
                </a:lnTo>
                <a:lnTo>
                  <a:pt x="77" y="112"/>
                </a:lnTo>
                <a:lnTo>
                  <a:pt x="92" y="108"/>
                </a:lnTo>
                <a:lnTo>
                  <a:pt x="100" y="131"/>
                </a:lnTo>
                <a:lnTo>
                  <a:pt x="92" y="135"/>
                </a:lnTo>
                <a:lnTo>
                  <a:pt x="73" y="162"/>
                </a:lnTo>
                <a:lnTo>
                  <a:pt x="104" y="216"/>
                </a:lnTo>
                <a:lnTo>
                  <a:pt x="127" y="223"/>
                </a:lnTo>
                <a:lnTo>
                  <a:pt x="115" y="639"/>
                </a:lnTo>
                <a:lnTo>
                  <a:pt x="657" y="639"/>
                </a:lnTo>
                <a:lnTo>
                  <a:pt x="668" y="673"/>
                </a:lnTo>
                <a:lnTo>
                  <a:pt x="630" y="720"/>
                </a:lnTo>
                <a:lnTo>
                  <a:pt x="707" y="720"/>
                </a:lnTo>
                <a:lnTo>
                  <a:pt x="722" y="700"/>
                </a:lnTo>
                <a:lnTo>
                  <a:pt x="711" y="685"/>
                </a:lnTo>
                <a:lnTo>
                  <a:pt x="726" y="681"/>
                </a:lnTo>
                <a:lnTo>
                  <a:pt x="718" y="670"/>
                </a:lnTo>
                <a:lnTo>
                  <a:pt x="734" y="662"/>
                </a:lnTo>
                <a:lnTo>
                  <a:pt x="726" y="635"/>
                </a:lnTo>
                <a:lnTo>
                  <a:pt x="738" y="650"/>
                </a:lnTo>
                <a:lnTo>
                  <a:pt x="749" y="623"/>
                </a:lnTo>
                <a:lnTo>
                  <a:pt x="765" y="631"/>
                </a:lnTo>
                <a:lnTo>
                  <a:pt x="780" y="597"/>
                </a:lnTo>
                <a:lnTo>
                  <a:pt x="780" y="566"/>
                </a:lnTo>
                <a:lnTo>
                  <a:pt x="765" y="547"/>
                </a:lnTo>
                <a:lnTo>
                  <a:pt x="761" y="562"/>
                </a:lnTo>
                <a:lnTo>
                  <a:pt x="749" y="554"/>
                </a:lnTo>
                <a:lnTo>
                  <a:pt x="734" y="520"/>
                </a:lnTo>
                <a:lnTo>
                  <a:pt x="741" y="496"/>
                </a:lnTo>
                <a:lnTo>
                  <a:pt x="734" y="458"/>
                </a:lnTo>
                <a:lnTo>
                  <a:pt x="634" y="370"/>
                </a:lnTo>
                <a:lnTo>
                  <a:pt x="630" y="350"/>
                </a:lnTo>
                <a:lnTo>
                  <a:pt x="661" y="273"/>
                </a:lnTo>
                <a:lnTo>
                  <a:pt x="626" y="254"/>
                </a:lnTo>
                <a:lnTo>
                  <a:pt x="603" y="266"/>
                </a:lnTo>
                <a:lnTo>
                  <a:pt x="584" y="200"/>
                </a:lnTo>
                <a:lnTo>
                  <a:pt x="515" y="139"/>
                </a:lnTo>
                <a:lnTo>
                  <a:pt x="499" y="73"/>
                </a:lnTo>
                <a:lnTo>
                  <a:pt x="507" y="35"/>
                </a:lnTo>
                <a:lnTo>
                  <a:pt x="47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865760" y="4797360"/>
            <a:ext cx="799920" cy="843120"/>
          </a:xfrm>
          <a:custGeom>
            <a:avLst/>
            <a:gdLst/>
            <a:ahLst/>
            <a:rect l="l" t="t" r="r" b="b"/>
            <a:pathLst>
              <a:path w="615" h="644">
                <a:moveTo>
                  <a:pt x="557" y="444"/>
                </a:moveTo>
                <a:lnTo>
                  <a:pt x="488" y="421"/>
                </a:lnTo>
                <a:lnTo>
                  <a:pt x="457" y="429"/>
                </a:lnTo>
                <a:lnTo>
                  <a:pt x="453" y="456"/>
                </a:lnTo>
                <a:lnTo>
                  <a:pt x="473" y="475"/>
                </a:lnTo>
                <a:lnTo>
                  <a:pt x="522" y="459"/>
                </a:lnTo>
                <a:lnTo>
                  <a:pt x="530" y="486"/>
                </a:lnTo>
                <a:lnTo>
                  <a:pt x="538" y="490"/>
                </a:lnTo>
                <a:lnTo>
                  <a:pt x="580" y="463"/>
                </a:lnTo>
                <a:lnTo>
                  <a:pt x="592" y="471"/>
                </a:lnTo>
                <a:lnTo>
                  <a:pt x="584" y="509"/>
                </a:lnTo>
                <a:lnTo>
                  <a:pt x="549" y="559"/>
                </a:lnTo>
                <a:lnTo>
                  <a:pt x="615" y="621"/>
                </a:lnTo>
                <a:lnTo>
                  <a:pt x="603" y="636"/>
                </a:lnTo>
                <a:lnTo>
                  <a:pt x="596" y="640"/>
                </a:lnTo>
                <a:lnTo>
                  <a:pt x="584" y="644"/>
                </a:lnTo>
                <a:lnTo>
                  <a:pt x="561" y="606"/>
                </a:lnTo>
                <a:lnTo>
                  <a:pt x="519" y="575"/>
                </a:lnTo>
                <a:lnTo>
                  <a:pt x="503" y="579"/>
                </a:lnTo>
                <a:lnTo>
                  <a:pt x="488" y="621"/>
                </a:lnTo>
                <a:lnTo>
                  <a:pt x="426" y="609"/>
                </a:lnTo>
                <a:lnTo>
                  <a:pt x="407" y="621"/>
                </a:lnTo>
                <a:lnTo>
                  <a:pt x="353" y="606"/>
                </a:lnTo>
                <a:lnTo>
                  <a:pt x="327" y="559"/>
                </a:lnTo>
                <a:lnTo>
                  <a:pt x="261" y="517"/>
                </a:lnTo>
                <a:lnTo>
                  <a:pt x="242" y="517"/>
                </a:lnTo>
                <a:lnTo>
                  <a:pt x="238" y="544"/>
                </a:lnTo>
                <a:lnTo>
                  <a:pt x="219" y="556"/>
                </a:lnTo>
                <a:lnTo>
                  <a:pt x="169" y="552"/>
                </a:lnTo>
                <a:lnTo>
                  <a:pt x="88" y="521"/>
                </a:lnTo>
                <a:lnTo>
                  <a:pt x="15" y="532"/>
                </a:lnTo>
                <a:lnTo>
                  <a:pt x="4" y="513"/>
                </a:lnTo>
                <a:lnTo>
                  <a:pt x="31" y="475"/>
                </a:lnTo>
                <a:lnTo>
                  <a:pt x="31" y="394"/>
                </a:lnTo>
                <a:lnTo>
                  <a:pt x="61" y="319"/>
                </a:lnTo>
                <a:lnTo>
                  <a:pt x="23" y="230"/>
                </a:lnTo>
                <a:lnTo>
                  <a:pt x="23" y="200"/>
                </a:lnTo>
                <a:lnTo>
                  <a:pt x="0" y="165"/>
                </a:lnTo>
                <a:lnTo>
                  <a:pt x="0" y="0"/>
                </a:lnTo>
                <a:lnTo>
                  <a:pt x="365" y="0"/>
                </a:lnTo>
                <a:lnTo>
                  <a:pt x="365" y="7"/>
                </a:lnTo>
                <a:lnTo>
                  <a:pt x="373" y="15"/>
                </a:lnTo>
                <a:lnTo>
                  <a:pt x="365" y="42"/>
                </a:lnTo>
                <a:lnTo>
                  <a:pt x="373" y="50"/>
                </a:lnTo>
                <a:lnTo>
                  <a:pt x="361" y="61"/>
                </a:lnTo>
                <a:lnTo>
                  <a:pt x="369" y="88"/>
                </a:lnTo>
                <a:lnTo>
                  <a:pt x="396" y="111"/>
                </a:lnTo>
                <a:lnTo>
                  <a:pt x="369" y="142"/>
                </a:lnTo>
                <a:lnTo>
                  <a:pt x="373" y="161"/>
                </a:lnTo>
                <a:lnTo>
                  <a:pt x="338" y="192"/>
                </a:lnTo>
                <a:lnTo>
                  <a:pt x="315" y="242"/>
                </a:lnTo>
                <a:lnTo>
                  <a:pt x="315" y="277"/>
                </a:lnTo>
                <a:lnTo>
                  <a:pt x="300" y="284"/>
                </a:lnTo>
                <a:lnTo>
                  <a:pt x="307" y="315"/>
                </a:lnTo>
                <a:lnTo>
                  <a:pt x="300" y="327"/>
                </a:lnTo>
                <a:lnTo>
                  <a:pt x="538" y="327"/>
                </a:lnTo>
                <a:lnTo>
                  <a:pt x="522" y="379"/>
                </a:lnTo>
                <a:lnTo>
                  <a:pt x="557" y="44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773680" y="4383000"/>
            <a:ext cx="585720" cy="993960"/>
          </a:xfrm>
          <a:custGeom>
            <a:avLst/>
            <a:gdLst/>
            <a:ahLst/>
            <a:rect l="l" t="t" r="r" b="b"/>
            <a:pathLst>
              <a:path w="450" h="764">
                <a:moveTo>
                  <a:pt x="12" y="745"/>
                </a:moveTo>
                <a:lnTo>
                  <a:pt x="43" y="741"/>
                </a:lnTo>
                <a:lnTo>
                  <a:pt x="62" y="658"/>
                </a:lnTo>
                <a:lnTo>
                  <a:pt x="70" y="764"/>
                </a:lnTo>
                <a:lnTo>
                  <a:pt x="139" y="745"/>
                </a:lnTo>
                <a:lnTo>
                  <a:pt x="143" y="699"/>
                </a:lnTo>
                <a:lnTo>
                  <a:pt x="112" y="670"/>
                </a:lnTo>
                <a:lnTo>
                  <a:pt x="116" y="647"/>
                </a:lnTo>
                <a:lnTo>
                  <a:pt x="442" y="647"/>
                </a:lnTo>
                <a:lnTo>
                  <a:pt x="431" y="616"/>
                </a:lnTo>
                <a:lnTo>
                  <a:pt x="435" y="524"/>
                </a:lnTo>
                <a:lnTo>
                  <a:pt x="427" y="500"/>
                </a:lnTo>
                <a:lnTo>
                  <a:pt x="435" y="462"/>
                </a:lnTo>
                <a:lnTo>
                  <a:pt x="450" y="443"/>
                </a:lnTo>
                <a:lnTo>
                  <a:pt x="435" y="427"/>
                </a:lnTo>
                <a:lnTo>
                  <a:pt x="442" y="416"/>
                </a:lnTo>
                <a:lnTo>
                  <a:pt x="423" y="381"/>
                </a:lnTo>
                <a:lnTo>
                  <a:pt x="412" y="320"/>
                </a:lnTo>
                <a:lnTo>
                  <a:pt x="350" y="0"/>
                </a:lnTo>
                <a:lnTo>
                  <a:pt x="31" y="0"/>
                </a:lnTo>
                <a:lnTo>
                  <a:pt x="47" y="20"/>
                </a:lnTo>
                <a:lnTo>
                  <a:pt x="0" y="500"/>
                </a:lnTo>
                <a:lnTo>
                  <a:pt x="12" y="74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481720" y="4030560"/>
            <a:ext cx="1365120" cy="352440"/>
          </a:xfrm>
          <a:custGeom>
            <a:avLst/>
            <a:gdLst/>
            <a:ahLst/>
            <a:rect l="l" t="t" r="r" b="b"/>
            <a:pathLst>
              <a:path w="1047" h="269">
                <a:moveTo>
                  <a:pt x="1047" y="4"/>
                </a:moveTo>
                <a:lnTo>
                  <a:pt x="265" y="0"/>
                </a:lnTo>
                <a:lnTo>
                  <a:pt x="272" y="31"/>
                </a:lnTo>
                <a:lnTo>
                  <a:pt x="96" y="42"/>
                </a:lnTo>
                <a:lnTo>
                  <a:pt x="84" y="27"/>
                </a:lnTo>
                <a:lnTo>
                  <a:pt x="92" y="54"/>
                </a:lnTo>
                <a:lnTo>
                  <a:pt x="76" y="62"/>
                </a:lnTo>
                <a:lnTo>
                  <a:pt x="84" y="73"/>
                </a:lnTo>
                <a:lnTo>
                  <a:pt x="69" y="77"/>
                </a:lnTo>
                <a:lnTo>
                  <a:pt x="80" y="92"/>
                </a:lnTo>
                <a:lnTo>
                  <a:pt x="65" y="112"/>
                </a:lnTo>
                <a:lnTo>
                  <a:pt x="73" y="127"/>
                </a:lnTo>
                <a:lnTo>
                  <a:pt x="38" y="154"/>
                </a:lnTo>
                <a:lnTo>
                  <a:pt x="42" y="185"/>
                </a:lnTo>
                <a:lnTo>
                  <a:pt x="19" y="215"/>
                </a:lnTo>
                <a:lnTo>
                  <a:pt x="23" y="250"/>
                </a:lnTo>
                <a:lnTo>
                  <a:pt x="0" y="269"/>
                </a:lnTo>
                <a:lnTo>
                  <a:pt x="253" y="269"/>
                </a:lnTo>
                <a:lnTo>
                  <a:pt x="572" y="269"/>
                </a:lnTo>
                <a:lnTo>
                  <a:pt x="734" y="269"/>
                </a:lnTo>
                <a:lnTo>
                  <a:pt x="734" y="235"/>
                </a:lnTo>
                <a:lnTo>
                  <a:pt x="760" y="227"/>
                </a:lnTo>
                <a:lnTo>
                  <a:pt x="780" y="189"/>
                </a:lnTo>
                <a:lnTo>
                  <a:pt x="830" y="181"/>
                </a:lnTo>
                <a:lnTo>
                  <a:pt x="893" y="146"/>
                </a:lnTo>
                <a:lnTo>
                  <a:pt x="905" y="119"/>
                </a:lnTo>
                <a:lnTo>
                  <a:pt x="935" y="104"/>
                </a:lnTo>
                <a:lnTo>
                  <a:pt x="943" y="119"/>
                </a:lnTo>
                <a:lnTo>
                  <a:pt x="974" y="92"/>
                </a:lnTo>
                <a:lnTo>
                  <a:pt x="1001" y="96"/>
                </a:lnTo>
                <a:lnTo>
                  <a:pt x="1020" y="62"/>
                </a:lnTo>
                <a:lnTo>
                  <a:pt x="1043" y="58"/>
                </a:lnTo>
                <a:lnTo>
                  <a:pt x="1047" y="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256360" y="4383000"/>
            <a:ext cx="576000" cy="993960"/>
          </a:xfrm>
          <a:custGeom>
            <a:avLst/>
            <a:gdLst/>
            <a:ahLst/>
            <a:rect l="l" t="t" r="r" b="b"/>
            <a:pathLst>
              <a:path w="442" h="764">
                <a:moveTo>
                  <a:pt x="407" y="745"/>
                </a:moveTo>
                <a:lnTo>
                  <a:pt x="330" y="737"/>
                </a:lnTo>
                <a:lnTo>
                  <a:pt x="257" y="764"/>
                </a:lnTo>
                <a:lnTo>
                  <a:pt x="222" y="699"/>
                </a:lnTo>
                <a:lnTo>
                  <a:pt x="238" y="647"/>
                </a:lnTo>
                <a:lnTo>
                  <a:pt x="0" y="647"/>
                </a:lnTo>
                <a:lnTo>
                  <a:pt x="7" y="635"/>
                </a:lnTo>
                <a:lnTo>
                  <a:pt x="0" y="604"/>
                </a:lnTo>
                <a:lnTo>
                  <a:pt x="15" y="597"/>
                </a:lnTo>
                <a:lnTo>
                  <a:pt x="15" y="562"/>
                </a:lnTo>
                <a:lnTo>
                  <a:pt x="38" y="512"/>
                </a:lnTo>
                <a:lnTo>
                  <a:pt x="73" y="481"/>
                </a:lnTo>
                <a:lnTo>
                  <a:pt x="69" y="462"/>
                </a:lnTo>
                <a:lnTo>
                  <a:pt x="96" y="431"/>
                </a:lnTo>
                <a:lnTo>
                  <a:pt x="69" y="408"/>
                </a:lnTo>
                <a:lnTo>
                  <a:pt x="61" y="381"/>
                </a:lnTo>
                <a:lnTo>
                  <a:pt x="73" y="370"/>
                </a:lnTo>
                <a:lnTo>
                  <a:pt x="65" y="362"/>
                </a:lnTo>
                <a:lnTo>
                  <a:pt x="73" y="335"/>
                </a:lnTo>
                <a:lnTo>
                  <a:pt x="65" y="327"/>
                </a:lnTo>
                <a:lnTo>
                  <a:pt x="65" y="320"/>
                </a:lnTo>
                <a:lnTo>
                  <a:pt x="73" y="293"/>
                </a:lnTo>
                <a:lnTo>
                  <a:pt x="61" y="273"/>
                </a:lnTo>
                <a:lnTo>
                  <a:pt x="69" y="247"/>
                </a:lnTo>
                <a:lnTo>
                  <a:pt x="53" y="231"/>
                </a:lnTo>
                <a:lnTo>
                  <a:pt x="65" y="220"/>
                </a:lnTo>
                <a:lnTo>
                  <a:pt x="53" y="212"/>
                </a:lnTo>
                <a:lnTo>
                  <a:pt x="76" y="197"/>
                </a:lnTo>
                <a:lnTo>
                  <a:pt x="73" y="166"/>
                </a:lnTo>
                <a:lnTo>
                  <a:pt x="100" y="154"/>
                </a:lnTo>
                <a:lnTo>
                  <a:pt x="88" y="139"/>
                </a:lnTo>
                <a:lnTo>
                  <a:pt x="111" y="116"/>
                </a:lnTo>
                <a:lnTo>
                  <a:pt x="111" y="104"/>
                </a:lnTo>
                <a:lnTo>
                  <a:pt x="134" y="93"/>
                </a:lnTo>
                <a:lnTo>
                  <a:pt x="138" y="47"/>
                </a:lnTo>
                <a:lnTo>
                  <a:pt x="173" y="16"/>
                </a:lnTo>
                <a:lnTo>
                  <a:pt x="173" y="0"/>
                </a:lnTo>
                <a:lnTo>
                  <a:pt x="426" y="0"/>
                </a:lnTo>
                <a:lnTo>
                  <a:pt x="442" y="20"/>
                </a:lnTo>
                <a:lnTo>
                  <a:pt x="395" y="500"/>
                </a:lnTo>
                <a:lnTo>
                  <a:pt x="407" y="74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105520" y="1998720"/>
            <a:ext cx="852480" cy="863640"/>
          </a:xfrm>
          <a:custGeom>
            <a:avLst/>
            <a:gdLst/>
            <a:ahLst/>
            <a:rect l="l" t="t" r="r" b="b"/>
            <a:pathLst>
              <a:path w="654" h="662">
                <a:moveTo>
                  <a:pt x="277" y="38"/>
                </a:moveTo>
                <a:lnTo>
                  <a:pt x="231" y="42"/>
                </a:lnTo>
                <a:lnTo>
                  <a:pt x="231" y="0"/>
                </a:lnTo>
                <a:lnTo>
                  <a:pt x="146" y="31"/>
                </a:lnTo>
                <a:lnTo>
                  <a:pt x="108" y="35"/>
                </a:lnTo>
                <a:lnTo>
                  <a:pt x="96" y="23"/>
                </a:lnTo>
                <a:lnTo>
                  <a:pt x="73" y="27"/>
                </a:lnTo>
                <a:lnTo>
                  <a:pt x="69" y="115"/>
                </a:lnTo>
                <a:lnTo>
                  <a:pt x="23" y="139"/>
                </a:lnTo>
                <a:lnTo>
                  <a:pt x="0" y="189"/>
                </a:lnTo>
                <a:lnTo>
                  <a:pt x="27" y="212"/>
                </a:lnTo>
                <a:lnTo>
                  <a:pt x="16" y="235"/>
                </a:lnTo>
                <a:lnTo>
                  <a:pt x="8" y="315"/>
                </a:lnTo>
                <a:lnTo>
                  <a:pt x="54" y="354"/>
                </a:lnTo>
                <a:lnTo>
                  <a:pt x="93" y="362"/>
                </a:lnTo>
                <a:lnTo>
                  <a:pt x="119" y="408"/>
                </a:lnTo>
                <a:lnTo>
                  <a:pt x="169" y="439"/>
                </a:lnTo>
                <a:lnTo>
                  <a:pt x="185" y="504"/>
                </a:lnTo>
                <a:lnTo>
                  <a:pt x="204" y="619"/>
                </a:lnTo>
                <a:lnTo>
                  <a:pt x="242" y="635"/>
                </a:lnTo>
                <a:lnTo>
                  <a:pt x="250" y="662"/>
                </a:lnTo>
                <a:lnTo>
                  <a:pt x="573" y="662"/>
                </a:lnTo>
                <a:lnTo>
                  <a:pt x="565" y="546"/>
                </a:lnTo>
                <a:lnTo>
                  <a:pt x="584" y="481"/>
                </a:lnTo>
                <a:lnTo>
                  <a:pt x="607" y="346"/>
                </a:lnTo>
                <a:lnTo>
                  <a:pt x="654" y="254"/>
                </a:lnTo>
                <a:lnTo>
                  <a:pt x="619" y="269"/>
                </a:lnTo>
                <a:lnTo>
                  <a:pt x="611" y="300"/>
                </a:lnTo>
                <a:lnTo>
                  <a:pt x="550" y="346"/>
                </a:lnTo>
                <a:lnTo>
                  <a:pt x="569" y="296"/>
                </a:lnTo>
                <a:lnTo>
                  <a:pt x="592" y="262"/>
                </a:lnTo>
                <a:lnTo>
                  <a:pt x="577" y="250"/>
                </a:lnTo>
                <a:lnTo>
                  <a:pt x="581" y="219"/>
                </a:lnTo>
                <a:lnTo>
                  <a:pt x="558" y="223"/>
                </a:lnTo>
                <a:lnTo>
                  <a:pt x="565" y="173"/>
                </a:lnTo>
                <a:lnTo>
                  <a:pt x="531" y="154"/>
                </a:lnTo>
                <a:lnTo>
                  <a:pt x="531" y="135"/>
                </a:lnTo>
                <a:lnTo>
                  <a:pt x="312" y="73"/>
                </a:lnTo>
                <a:lnTo>
                  <a:pt x="300" y="50"/>
                </a:lnTo>
                <a:lnTo>
                  <a:pt x="277" y="3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295960" y="2862360"/>
            <a:ext cx="617400" cy="1112760"/>
          </a:xfrm>
          <a:custGeom>
            <a:avLst/>
            <a:gdLst/>
            <a:ahLst/>
            <a:rect l="l" t="t" r="r" b="b"/>
            <a:pathLst>
              <a:path w="473" h="854">
                <a:moveTo>
                  <a:pt x="8" y="323"/>
                </a:moveTo>
                <a:lnTo>
                  <a:pt x="0" y="361"/>
                </a:lnTo>
                <a:lnTo>
                  <a:pt x="16" y="427"/>
                </a:lnTo>
                <a:lnTo>
                  <a:pt x="85" y="488"/>
                </a:lnTo>
                <a:lnTo>
                  <a:pt x="104" y="554"/>
                </a:lnTo>
                <a:lnTo>
                  <a:pt x="127" y="542"/>
                </a:lnTo>
                <a:lnTo>
                  <a:pt x="162" y="561"/>
                </a:lnTo>
                <a:lnTo>
                  <a:pt x="131" y="638"/>
                </a:lnTo>
                <a:lnTo>
                  <a:pt x="135" y="658"/>
                </a:lnTo>
                <a:lnTo>
                  <a:pt x="235" y="746"/>
                </a:lnTo>
                <a:lnTo>
                  <a:pt x="242" y="784"/>
                </a:lnTo>
                <a:lnTo>
                  <a:pt x="235" y="808"/>
                </a:lnTo>
                <a:lnTo>
                  <a:pt x="250" y="842"/>
                </a:lnTo>
                <a:lnTo>
                  <a:pt x="262" y="850"/>
                </a:lnTo>
                <a:lnTo>
                  <a:pt x="266" y="835"/>
                </a:lnTo>
                <a:lnTo>
                  <a:pt x="281" y="854"/>
                </a:lnTo>
                <a:lnTo>
                  <a:pt x="277" y="838"/>
                </a:lnTo>
                <a:lnTo>
                  <a:pt x="296" y="815"/>
                </a:lnTo>
                <a:lnTo>
                  <a:pt x="354" y="838"/>
                </a:lnTo>
                <a:lnTo>
                  <a:pt x="365" y="827"/>
                </a:lnTo>
                <a:lnTo>
                  <a:pt x="358" y="788"/>
                </a:lnTo>
                <a:lnTo>
                  <a:pt x="404" y="773"/>
                </a:lnTo>
                <a:lnTo>
                  <a:pt x="396" y="746"/>
                </a:lnTo>
                <a:lnTo>
                  <a:pt x="412" y="719"/>
                </a:lnTo>
                <a:lnTo>
                  <a:pt x="404" y="711"/>
                </a:lnTo>
                <a:lnTo>
                  <a:pt x="412" y="711"/>
                </a:lnTo>
                <a:lnTo>
                  <a:pt x="412" y="677"/>
                </a:lnTo>
                <a:lnTo>
                  <a:pt x="423" y="669"/>
                </a:lnTo>
                <a:lnTo>
                  <a:pt x="419" y="654"/>
                </a:lnTo>
                <a:lnTo>
                  <a:pt x="458" y="615"/>
                </a:lnTo>
                <a:lnTo>
                  <a:pt x="473" y="577"/>
                </a:lnTo>
                <a:lnTo>
                  <a:pt x="469" y="546"/>
                </a:lnTo>
                <a:lnTo>
                  <a:pt x="450" y="519"/>
                </a:lnTo>
                <a:lnTo>
                  <a:pt x="469" y="477"/>
                </a:lnTo>
                <a:lnTo>
                  <a:pt x="465" y="115"/>
                </a:lnTo>
                <a:lnTo>
                  <a:pt x="431" y="30"/>
                </a:lnTo>
                <a:lnTo>
                  <a:pt x="427" y="0"/>
                </a:lnTo>
                <a:lnTo>
                  <a:pt x="104" y="0"/>
                </a:lnTo>
                <a:lnTo>
                  <a:pt x="158" y="54"/>
                </a:lnTo>
                <a:lnTo>
                  <a:pt x="162" y="73"/>
                </a:lnTo>
                <a:lnTo>
                  <a:pt x="158" y="100"/>
                </a:lnTo>
                <a:lnTo>
                  <a:pt x="139" y="138"/>
                </a:lnTo>
                <a:lnTo>
                  <a:pt x="58" y="165"/>
                </a:lnTo>
                <a:lnTo>
                  <a:pt x="50" y="188"/>
                </a:lnTo>
                <a:lnTo>
                  <a:pt x="70" y="211"/>
                </a:lnTo>
                <a:lnTo>
                  <a:pt x="70" y="231"/>
                </a:lnTo>
                <a:lnTo>
                  <a:pt x="43" y="273"/>
                </a:lnTo>
                <a:lnTo>
                  <a:pt x="12" y="292"/>
                </a:lnTo>
                <a:lnTo>
                  <a:pt x="16" y="319"/>
                </a:lnTo>
                <a:lnTo>
                  <a:pt x="8" y="323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962760" y="2900520"/>
            <a:ext cx="912960" cy="517320"/>
          </a:xfrm>
          <a:custGeom>
            <a:avLst/>
            <a:gdLst/>
            <a:ahLst/>
            <a:rect l="l" t="t" r="r" b="b"/>
            <a:pathLst>
              <a:path w="699" h="397">
                <a:moveTo>
                  <a:pt x="592" y="43"/>
                </a:moveTo>
                <a:lnTo>
                  <a:pt x="85" y="43"/>
                </a:lnTo>
                <a:lnTo>
                  <a:pt x="81" y="0"/>
                </a:lnTo>
                <a:lnTo>
                  <a:pt x="0" y="47"/>
                </a:lnTo>
                <a:lnTo>
                  <a:pt x="23" y="397"/>
                </a:lnTo>
                <a:lnTo>
                  <a:pt x="381" y="397"/>
                </a:lnTo>
                <a:lnTo>
                  <a:pt x="580" y="397"/>
                </a:lnTo>
                <a:lnTo>
                  <a:pt x="596" y="374"/>
                </a:lnTo>
                <a:lnTo>
                  <a:pt x="626" y="381"/>
                </a:lnTo>
                <a:lnTo>
                  <a:pt x="657" y="370"/>
                </a:lnTo>
                <a:lnTo>
                  <a:pt x="699" y="324"/>
                </a:lnTo>
                <a:lnTo>
                  <a:pt x="657" y="285"/>
                </a:lnTo>
                <a:lnTo>
                  <a:pt x="653" y="266"/>
                </a:lnTo>
                <a:lnTo>
                  <a:pt x="642" y="262"/>
                </a:lnTo>
                <a:lnTo>
                  <a:pt x="638" y="231"/>
                </a:lnTo>
                <a:lnTo>
                  <a:pt x="650" y="216"/>
                </a:lnTo>
                <a:lnTo>
                  <a:pt x="642" y="197"/>
                </a:lnTo>
                <a:lnTo>
                  <a:pt x="669" y="154"/>
                </a:lnTo>
                <a:lnTo>
                  <a:pt x="684" y="139"/>
                </a:lnTo>
                <a:lnTo>
                  <a:pt x="650" y="120"/>
                </a:lnTo>
                <a:lnTo>
                  <a:pt x="630" y="66"/>
                </a:lnTo>
                <a:lnTo>
                  <a:pt x="592" y="4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8140680" y="2308320"/>
            <a:ext cx="263520" cy="498240"/>
          </a:xfrm>
          <a:custGeom>
            <a:avLst/>
            <a:gdLst/>
            <a:ahLst/>
            <a:rect l="l" t="t" r="r" b="b"/>
            <a:pathLst>
              <a:path w="204" h="380">
                <a:moveTo>
                  <a:pt x="204" y="330"/>
                </a:moveTo>
                <a:lnTo>
                  <a:pt x="169" y="280"/>
                </a:lnTo>
                <a:lnTo>
                  <a:pt x="142" y="142"/>
                </a:lnTo>
                <a:lnTo>
                  <a:pt x="115" y="0"/>
                </a:lnTo>
                <a:lnTo>
                  <a:pt x="85" y="3"/>
                </a:lnTo>
                <a:lnTo>
                  <a:pt x="73" y="42"/>
                </a:lnTo>
                <a:lnTo>
                  <a:pt x="73" y="53"/>
                </a:lnTo>
                <a:lnTo>
                  <a:pt x="65" y="76"/>
                </a:lnTo>
                <a:lnTo>
                  <a:pt x="73" y="107"/>
                </a:lnTo>
                <a:lnTo>
                  <a:pt x="31" y="142"/>
                </a:lnTo>
                <a:lnTo>
                  <a:pt x="27" y="196"/>
                </a:lnTo>
                <a:lnTo>
                  <a:pt x="4" y="257"/>
                </a:lnTo>
                <a:lnTo>
                  <a:pt x="0" y="365"/>
                </a:lnTo>
                <a:lnTo>
                  <a:pt x="12" y="380"/>
                </a:lnTo>
                <a:lnTo>
                  <a:pt x="150" y="380"/>
                </a:lnTo>
                <a:lnTo>
                  <a:pt x="188" y="357"/>
                </a:lnTo>
                <a:lnTo>
                  <a:pt x="200" y="361"/>
                </a:lnTo>
                <a:lnTo>
                  <a:pt x="204" y="33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962840" y="2363760"/>
            <a:ext cx="271440" cy="442800"/>
          </a:xfrm>
          <a:custGeom>
            <a:avLst/>
            <a:gdLst/>
            <a:ahLst/>
            <a:rect l="l" t="t" r="r" b="b"/>
            <a:pathLst>
              <a:path w="207" h="338">
                <a:moveTo>
                  <a:pt x="146" y="338"/>
                </a:moveTo>
                <a:lnTo>
                  <a:pt x="134" y="323"/>
                </a:lnTo>
                <a:lnTo>
                  <a:pt x="138" y="215"/>
                </a:lnTo>
                <a:lnTo>
                  <a:pt x="161" y="154"/>
                </a:lnTo>
                <a:lnTo>
                  <a:pt x="165" y="100"/>
                </a:lnTo>
                <a:lnTo>
                  <a:pt x="207" y="65"/>
                </a:lnTo>
                <a:lnTo>
                  <a:pt x="199" y="34"/>
                </a:lnTo>
                <a:lnTo>
                  <a:pt x="207" y="11"/>
                </a:lnTo>
                <a:lnTo>
                  <a:pt x="207" y="0"/>
                </a:lnTo>
                <a:lnTo>
                  <a:pt x="0" y="0"/>
                </a:lnTo>
                <a:lnTo>
                  <a:pt x="7" y="54"/>
                </a:lnTo>
                <a:lnTo>
                  <a:pt x="19" y="81"/>
                </a:lnTo>
                <a:lnTo>
                  <a:pt x="7" y="138"/>
                </a:lnTo>
                <a:lnTo>
                  <a:pt x="23" y="185"/>
                </a:lnTo>
                <a:lnTo>
                  <a:pt x="19" y="200"/>
                </a:lnTo>
                <a:lnTo>
                  <a:pt x="42" y="215"/>
                </a:lnTo>
                <a:lnTo>
                  <a:pt x="57" y="338"/>
                </a:lnTo>
                <a:lnTo>
                  <a:pt x="146" y="33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759800" y="3081240"/>
            <a:ext cx="245880" cy="482760"/>
          </a:xfrm>
          <a:custGeom>
            <a:avLst/>
            <a:gdLst/>
            <a:ahLst/>
            <a:rect l="l" t="t" r="r" b="b"/>
            <a:pathLst>
              <a:path w="188" h="369">
                <a:moveTo>
                  <a:pt x="8" y="281"/>
                </a:moveTo>
                <a:lnTo>
                  <a:pt x="39" y="315"/>
                </a:lnTo>
                <a:lnTo>
                  <a:pt x="92" y="335"/>
                </a:lnTo>
                <a:lnTo>
                  <a:pt x="100" y="369"/>
                </a:lnTo>
                <a:lnTo>
                  <a:pt x="115" y="350"/>
                </a:lnTo>
                <a:lnTo>
                  <a:pt x="165" y="265"/>
                </a:lnTo>
                <a:lnTo>
                  <a:pt x="169" y="223"/>
                </a:lnTo>
                <a:lnTo>
                  <a:pt x="181" y="215"/>
                </a:lnTo>
                <a:lnTo>
                  <a:pt x="188" y="173"/>
                </a:lnTo>
                <a:lnTo>
                  <a:pt x="150" y="127"/>
                </a:lnTo>
                <a:lnTo>
                  <a:pt x="165" y="104"/>
                </a:lnTo>
                <a:lnTo>
                  <a:pt x="173" y="62"/>
                </a:lnTo>
                <a:lnTo>
                  <a:pt x="73" y="0"/>
                </a:lnTo>
                <a:lnTo>
                  <a:pt x="58" y="15"/>
                </a:lnTo>
                <a:lnTo>
                  <a:pt x="31" y="58"/>
                </a:lnTo>
                <a:lnTo>
                  <a:pt x="39" y="77"/>
                </a:lnTo>
                <a:lnTo>
                  <a:pt x="27" y="92"/>
                </a:lnTo>
                <a:lnTo>
                  <a:pt x="31" y="123"/>
                </a:lnTo>
                <a:lnTo>
                  <a:pt x="42" y="127"/>
                </a:lnTo>
                <a:lnTo>
                  <a:pt x="46" y="146"/>
                </a:lnTo>
                <a:lnTo>
                  <a:pt x="88" y="185"/>
                </a:lnTo>
                <a:lnTo>
                  <a:pt x="46" y="231"/>
                </a:lnTo>
                <a:lnTo>
                  <a:pt x="15" y="242"/>
                </a:lnTo>
                <a:lnTo>
                  <a:pt x="0" y="273"/>
                </a:lnTo>
                <a:lnTo>
                  <a:pt x="8" y="281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273880" y="2948040"/>
            <a:ext cx="101880" cy="142920"/>
          </a:xfrm>
          <a:custGeom>
            <a:avLst/>
            <a:gdLst/>
            <a:ahLst/>
            <a:rect l="l" t="t" r="r" b="b"/>
            <a:pathLst>
              <a:path w="77" h="112">
                <a:moveTo>
                  <a:pt x="11" y="112"/>
                </a:moveTo>
                <a:lnTo>
                  <a:pt x="65" y="89"/>
                </a:lnTo>
                <a:lnTo>
                  <a:pt x="77" y="50"/>
                </a:lnTo>
                <a:lnTo>
                  <a:pt x="61" y="39"/>
                </a:lnTo>
                <a:lnTo>
                  <a:pt x="46" y="0"/>
                </a:lnTo>
                <a:lnTo>
                  <a:pt x="0" y="0"/>
                </a:lnTo>
                <a:lnTo>
                  <a:pt x="11" y="112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010360" y="2948040"/>
            <a:ext cx="279720" cy="203040"/>
          </a:xfrm>
          <a:custGeom>
            <a:avLst/>
            <a:gdLst/>
            <a:ahLst/>
            <a:rect l="l" t="t" r="r" b="b"/>
            <a:pathLst>
              <a:path w="215" h="158">
                <a:moveTo>
                  <a:pt x="8" y="158"/>
                </a:moveTo>
                <a:lnTo>
                  <a:pt x="81" y="135"/>
                </a:lnTo>
                <a:lnTo>
                  <a:pt x="104" y="116"/>
                </a:lnTo>
                <a:lnTo>
                  <a:pt x="158" y="116"/>
                </a:lnTo>
                <a:lnTo>
                  <a:pt x="215" y="112"/>
                </a:lnTo>
                <a:lnTo>
                  <a:pt x="204" y="0"/>
                </a:lnTo>
                <a:lnTo>
                  <a:pt x="12" y="0"/>
                </a:lnTo>
                <a:lnTo>
                  <a:pt x="16" y="112"/>
                </a:lnTo>
                <a:lnTo>
                  <a:pt x="23" y="127"/>
                </a:lnTo>
                <a:lnTo>
                  <a:pt x="0" y="146"/>
                </a:lnTo>
                <a:lnTo>
                  <a:pt x="8" y="15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680160" y="3227400"/>
            <a:ext cx="749520" cy="704880"/>
          </a:xfrm>
          <a:custGeom>
            <a:avLst/>
            <a:gdLst/>
            <a:ahLst/>
            <a:rect l="l" t="t" r="r" b="b"/>
            <a:pathLst>
              <a:path w="572" h="538">
                <a:moveTo>
                  <a:pt x="0" y="346"/>
                </a:moveTo>
                <a:lnTo>
                  <a:pt x="34" y="342"/>
                </a:lnTo>
                <a:lnTo>
                  <a:pt x="61" y="253"/>
                </a:lnTo>
                <a:lnTo>
                  <a:pt x="77" y="257"/>
                </a:lnTo>
                <a:lnTo>
                  <a:pt x="77" y="273"/>
                </a:lnTo>
                <a:lnTo>
                  <a:pt x="96" y="265"/>
                </a:lnTo>
                <a:lnTo>
                  <a:pt x="88" y="242"/>
                </a:lnTo>
                <a:lnTo>
                  <a:pt x="104" y="215"/>
                </a:lnTo>
                <a:lnTo>
                  <a:pt x="131" y="192"/>
                </a:lnTo>
                <a:lnTo>
                  <a:pt x="138" y="203"/>
                </a:lnTo>
                <a:lnTo>
                  <a:pt x="157" y="192"/>
                </a:lnTo>
                <a:lnTo>
                  <a:pt x="196" y="161"/>
                </a:lnTo>
                <a:lnTo>
                  <a:pt x="219" y="53"/>
                </a:lnTo>
                <a:lnTo>
                  <a:pt x="211" y="7"/>
                </a:lnTo>
                <a:lnTo>
                  <a:pt x="230" y="0"/>
                </a:lnTo>
                <a:lnTo>
                  <a:pt x="238" y="146"/>
                </a:lnTo>
                <a:lnTo>
                  <a:pt x="361" y="146"/>
                </a:lnTo>
                <a:lnTo>
                  <a:pt x="365" y="223"/>
                </a:lnTo>
                <a:lnTo>
                  <a:pt x="407" y="184"/>
                </a:lnTo>
                <a:lnTo>
                  <a:pt x="426" y="184"/>
                </a:lnTo>
                <a:lnTo>
                  <a:pt x="442" y="157"/>
                </a:lnTo>
                <a:lnTo>
                  <a:pt x="469" y="173"/>
                </a:lnTo>
                <a:lnTo>
                  <a:pt x="484" y="173"/>
                </a:lnTo>
                <a:lnTo>
                  <a:pt x="488" y="161"/>
                </a:lnTo>
                <a:lnTo>
                  <a:pt x="515" y="146"/>
                </a:lnTo>
                <a:lnTo>
                  <a:pt x="553" y="161"/>
                </a:lnTo>
                <a:lnTo>
                  <a:pt x="572" y="203"/>
                </a:lnTo>
                <a:lnTo>
                  <a:pt x="565" y="234"/>
                </a:lnTo>
                <a:lnTo>
                  <a:pt x="499" y="184"/>
                </a:lnTo>
                <a:lnTo>
                  <a:pt x="492" y="230"/>
                </a:lnTo>
                <a:lnTo>
                  <a:pt x="442" y="288"/>
                </a:lnTo>
                <a:lnTo>
                  <a:pt x="426" y="280"/>
                </a:lnTo>
                <a:lnTo>
                  <a:pt x="396" y="346"/>
                </a:lnTo>
                <a:lnTo>
                  <a:pt x="350" y="319"/>
                </a:lnTo>
                <a:lnTo>
                  <a:pt x="338" y="369"/>
                </a:lnTo>
                <a:lnTo>
                  <a:pt x="284" y="461"/>
                </a:lnTo>
                <a:lnTo>
                  <a:pt x="292" y="469"/>
                </a:lnTo>
                <a:lnTo>
                  <a:pt x="288" y="488"/>
                </a:lnTo>
                <a:lnTo>
                  <a:pt x="269" y="500"/>
                </a:lnTo>
                <a:lnTo>
                  <a:pt x="219" y="503"/>
                </a:lnTo>
                <a:lnTo>
                  <a:pt x="215" y="519"/>
                </a:lnTo>
                <a:lnTo>
                  <a:pt x="177" y="530"/>
                </a:lnTo>
                <a:lnTo>
                  <a:pt x="157" y="515"/>
                </a:lnTo>
                <a:lnTo>
                  <a:pt x="127" y="538"/>
                </a:lnTo>
                <a:lnTo>
                  <a:pt x="92" y="511"/>
                </a:lnTo>
                <a:lnTo>
                  <a:pt x="84" y="484"/>
                </a:lnTo>
                <a:lnTo>
                  <a:pt x="46" y="465"/>
                </a:lnTo>
                <a:lnTo>
                  <a:pt x="0" y="388"/>
                </a:lnTo>
                <a:lnTo>
                  <a:pt x="0" y="34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313320" y="2960640"/>
            <a:ext cx="669960" cy="717480"/>
          </a:xfrm>
          <a:custGeom>
            <a:avLst/>
            <a:gdLst/>
            <a:ahLst/>
            <a:rect l="l" t="t" r="r" b="b"/>
            <a:pathLst>
              <a:path w="513" h="550">
                <a:moveTo>
                  <a:pt x="20" y="438"/>
                </a:moveTo>
                <a:lnTo>
                  <a:pt x="12" y="442"/>
                </a:lnTo>
                <a:lnTo>
                  <a:pt x="0" y="38"/>
                </a:lnTo>
                <a:lnTo>
                  <a:pt x="158" y="38"/>
                </a:lnTo>
                <a:lnTo>
                  <a:pt x="283" y="80"/>
                </a:lnTo>
                <a:lnTo>
                  <a:pt x="356" y="65"/>
                </a:lnTo>
                <a:lnTo>
                  <a:pt x="425" y="23"/>
                </a:lnTo>
                <a:lnTo>
                  <a:pt x="498" y="0"/>
                </a:lnTo>
                <a:lnTo>
                  <a:pt x="513" y="204"/>
                </a:lnTo>
                <a:lnTo>
                  <a:pt x="494" y="211"/>
                </a:lnTo>
                <a:lnTo>
                  <a:pt x="502" y="257"/>
                </a:lnTo>
                <a:lnTo>
                  <a:pt x="479" y="365"/>
                </a:lnTo>
                <a:lnTo>
                  <a:pt x="440" y="396"/>
                </a:lnTo>
                <a:lnTo>
                  <a:pt x="421" y="407"/>
                </a:lnTo>
                <a:lnTo>
                  <a:pt x="414" y="396"/>
                </a:lnTo>
                <a:lnTo>
                  <a:pt x="387" y="419"/>
                </a:lnTo>
                <a:lnTo>
                  <a:pt x="371" y="446"/>
                </a:lnTo>
                <a:lnTo>
                  <a:pt x="379" y="469"/>
                </a:lnTo>
                <a:lnTo>
                  <a:pt x="360" y="477"/>
                </a:lnTo>
                <a:lnTo>
                  <a:pt x="360" y="461"/>
                </a:lnTo>
                <a:lnTo>
                  <a:pt x="344" y="457"/>
                </a:lnTo>
                <a:lnTo>
                  <a:pt x="317" y="546"/>
                </a:lnTo>
                <a:lnTo>
                  <a:pt x="283" y="550"/>
                </a:lnTo>
                <a:lnTo>
                  <a:pt x="252" y="523"/>
                </a:lnTo>
                <a:lnTo>
                  <a:pt x="244" y="500"/>
                </a:lnTo>
                <a:lnTo>
                  <a:pt x="218" y="519"/>
                </a:lnTo>
                <a:lnTo>
                  <a:pt x="196" y="523"/>
                </a:lnTo>
                <a:lnTo>
                  <a:pt x="173" y="504"/>
                </a:lnTo>
                <a:lnTo>
                  <a:pt x="154" y="515"/>
                </a:lnTo>
                <a:lnTo>
                  <a:pt x="143" y="515"/>
                </a:lnTo>
                <a:lnTo>
                  <a:pt x="127" y="496"/>
                </a:lnTo>
                <a:lnTo>
                  <a:pt x="85" y="484"/>
                </a:lnTo>
                <a:lnTo>
                  <a:pt x="58" y="442"/>
                </a:lnTo>
                <a:lnTo>
                  <a:pt x="20" y="438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597720" y="4335480"/>
            <a:ext cx="780840" cy="668160"/>
          </a:xfrm>
          <a:custGeom>
            <a:avLst/>
            <a:gdLst/>
            <a:ahLst/>
            <a:rect l="l" t="t" r="r" b="b"/>
            <a:pathLst>
              <a:path w="599" h="511">
                <a:moveTo>
                  <a:pt x="322" y="511"/>
                </a:moveTo>
                <a:lnTo>
                  <a:pt x="322" y="492"/>
                </a:lnTo>
                <a:lnTo>
                  <a:pt x="361" y="473"/>
                </a:lnTo>
                <a:lnTo>
                  <a:pt x="345" y="427"/>
                </a:lnTo>
                <a:lnTo>
                  <a:pt x="430" y="427"/>
                </a:lnTo>
                <a:lnTo>
                  <a:pt x="530" y="334"/>
                </a:lnTo>
                <a:lnTo>
                  <a:pt x="530" y="304"/>
                </a:lnTo>
                <a:lnTo>
                  <a:pt x="599" y="219"/>
                </a:lnTo>
                <a:lnTo>
                  <a:pt x="453" y="65"/>
                </a:lnTo>
                <a:lnTo>
                  <a:pt x="315" y="65"/>
                </a:lnTo>
                <a:lnTo>
                  <a:pt x="315" y="42"/>
                </a:lnTo>
                <a:lnTo>
                  <a:pt x="295" y="19"/>
                </a:lnTo>
                <a:lnTo>
                  <a:pt x="280" y="27"/>
                </a:lnTo>
                <a:lnTo>
                  <a:pt x="280" y="11"/>
                </a:lnTo>
                <a:lnTo>
                  <a:pt x="115" y="0"/>
                </a:lnTo>
                <a:lnTo>
                  <a:pt x="30" y="34"/>
                </a:lnTo>
                <a:lnTo>
                  <a:pt x="0" y="84"/>
                </a:lnTo>
                <a:lnTo>
                  <a:pt x="42" y="119"/>
                </a:lnTo>
                <a:lnTo>
                  <a:pt x="61" y="119"/>
                </a:lnTo>
                <a:lnTo>
                  <a:pt x="103" y="204"/>
                </a:lnTo>
                <a:lnTo>
                  <a:pt x="188" y="281"/>
                </a:lnTo>
                <a:lnTo>
                  <a:pt x="184" y="296"/>
                </a:lnTo>
                <a:lnTo>
                  <a:pt x="207" y="331"/>
                </a:lnTo>
                <a:lnTo>
                  <a:pt x="242" y="354"/>
                </a:lnTo>
                <a:lnTo>
                  <a:pt x="257" y="415"/>
                </a:lnTo>
                <a:lnTo>
                  <a:pt x="280" y="431"/>
                </a:lnTo>
                <a:lnTo>
                  <a:pt x="295" y="465"/>
                </a:lnTo>
                <a:lnTo>
                  <a:pt x="295" y="496"/>
                </a:lnTo>
                <a:lnTo>
                  <a:pt x="322" y="51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718400" y="3389400"/>
            <a:ext cx="157320" cy="284040"/>
          </a:xfrm>
          <a:custGeom>
            <a:avLst/>
            <a:gdLst/>
            <a:ahLst/>
            <a:rect l="l" t="t" r="r" b="b"/>
            <a:pathLst>
              <a:path w="119" h="219">
                <a:moveTo>
                  <a:pt x="0" y="23"/>
                </a:moveTo>
                <a:lnTo>
                  <a:pt x="16" y="0"/>
                </a:lnTo>
                <a:lnTo>
                  <a:pt x="46" y="7"/>
                </a:lnTo>
                <a:lnTo>
                  <a:pt x="31" y="38"/>
                </a:lnTo>
                <a:lnTo>
                  <a:pt x="35" y="61"/>
                </a:lnTo>
                <a:lnTo>
                  <a:pt x="100" y="165"/>
                </a:lnTo>
                <a:lnTo>
                  <a:pt x="119" y="204"/>
                </a:lnTo>
                <a:lnTo>
                  <a:pt x="112" y="219"/>
                </a:lnTo>
                <a:lnTo>
                  <a:pt x="31" y="219"/>
                </a:lnTo>
                <a:lnTo>
                  <a:pt x="0" y="2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386080" y="3970440"/>
            <a:ext cx="1087200" cy="1179360"/>
          </a:xfrm>
          <a:custGeom>
            <a:avLst/>
            <a:gdLst/>
            <a:ahLst/>
            <a:rect l="l" t="t" r="r" b="b"/>
            <a:pathLst>
              <a:path w="834" h="904">
                <a:moveTo>
                  <a:pt x="315" y="800"/>
                </a:moveTo>
                <a:lnTo>
                  <a:pt x="768" y="800"/>
                </a:lnTo>
                <a:lnTo>
                  <a:pt x="818" y="77"/>
                </a:lnTo>
                <a:lnTo>
                  <a:pt x="830" y="77"/>
                </a:lnTo>
                <a:lnTo>
                  <a:pt x="834" y="0"/>
                </a:lnTo>
                <a:lnTo>
                  <a:pt x="100" y="0"/>
                </a:lnTo>
                <a:lnTo>
                  <a:pt x="0" y="904"/>
                </a:lnTo>
                <a:lnTo>
                  <a:pt x="103" y="904"/>
                </a:lnTo>
                <a:lnTo>
                  <a:pt x="111" y="827"/>
                </a:lnTo>
                <a:lnTo>
                  <a:pt x="319" y="827"/>
                </a:lnTo>
                <a:lnTo>
                  <a:pt x="315" y="80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916600" y="5226120"/>
            <a:ext cx="1285920" cy="1326960"/>
          </a:xfrm>
          <a:custGeom>
            <a:avLst/>
            <a:gdLst/>
            <a:ahLst/>
            <a:rect l="l" t="t" r="r" b="b"/>
            <a:pathLst>
              <a:path w="986" h="1017">
                <a:moveTo>
                  <a:pt x="27" y="98"/>
                </a:moveTo>
                <a:lnTo>
                  <a:pt x="69" y="67"/>
                </a:lnTo>
                <a:lnTo>
                  <a:pt x="65" y="90"/>
                </a:lnTo>
                <a:lnTo>
                  <a:pt x="173" y="82"/>
                </a:lnTo>
                <a:lnTo>
                  <a:pt x="165" y="98"/>
                </a:lnTo>
                <a:lnTo>
                  <a:pt x="265" y="155"/>
                </a:lnTo>
                <a:lnTo>
                  <a:pt x="300" y="202"/>
                </a:lnTo>
                <a:lnTo>
                  <a:pt x="330" y="194"/>
                </a:lnTo>
                <a:lnTo>
                  <a:pt x="411" y="171"/>
                </a:lnTo>
                <a:lnTo>
                  <a:pt x="426" y="140"/>
                </a:lnTo>
                <a:lnTo>
                  <a:pt x="480" y="155"/>
                </a:lnTo>
                <a:lnTo>
                  <a:pt x="536" y="209"/>
                </a:lnTo>
                <a:lnTo>
                  <a:pt x="540" y="232"/>
                </a:lnTo>
                <a:lnTo>
                  <a:pt x="624" y="309"/>
                </a:lnTo>
                <a:lnTo>
                  <a:pt x="632" y="375"/>
                </a:lnTo>
                <a:lnTo>
                  <a:pt x="624" y="482"/>
                </a:lnTo>
                <a:lnTo>
                  <a:pt x="632" y="513"/>
                </a:lnTo>
                <a:lnTo>
                  <a:pt x="644" y="490"/>
                </a:lnTo>
                <a:lnTo>
                  <a:pt x="663" y="502"/>
                </a:lnTo>
                <a:lnTo>
                  <a:pt x="659" y="590"/>
                </a:lnTo>
                <a:lnTo>
                  <a:pt x="705" y="671"/>
                </a:lnTo>
                <a:lnTo>
                  <a:pt x="724" y="663"/>
                </a:lnTo>
                <a:lnTo>
                  <a:pt x="732" y="709"/>
                </a:lnTo>
                <a:lnTo>
                  <a:pt x="747" y="709"/>
                </a:lnTo>
                <a:lnTo>
                  <a:pt x="740" y="733"/>
                </a:lnTo>
                <a:lnTo>
                  <a:pt x="778" y="817"/>
                </a:lnTo>
                <a:lnTo>
                  <a:pt x="824" y="848"/>
                </a:lnTo>
                <a:lnTo>
                  <a:pt x="851" y="909"/>
                </a:lnTo>
                <a:lnTo>
                  <a:pt x="851" y="948"/>
                </a:lnTo>
                <a:lnTo>
                  <a:pt x="893" y="959"/>
                </a:lnTo>
                <a:lnTo>
                  <a:pt x="947" y="933"/>
                </a:lnTo>
                <a:lnTo>
                  <a:pt x="955" y="940"/>
                </a:lnTo>
                <a:lnTo>
                  <a:pt x="932" y="979"/>
                </a:lnTo>
                <a:lnTo>
                  <a:pt x="897" y="1017"/>
                </a:lnTo>
                <a:lnTo>
                  <a:pt x="936" y="990"/>
                </a:lnTo>
                <a:lnTo>
                  <a:pt x="966" y="944"/>
                </a:lnTo>
                <a:lnTo>
                  <a:pt x="986" y="806"/>
                </a:lnTo>
                <a:lnTo>
                  <a:pt x="982" y="659"/>
                </a:lnTo>
                <a:lnTo>
                  <a:pt x="913" y="494"/>
                </a:lnTo>
                <a:lnTo>
                  <a:pt x="905" y="394"/>
                </a:lnTo>
                <a:lnTo>
                  <a:pt x="840" y="282"/>
                </a:lnTo>
                <a:lnTo>
                  <a:pt x="770" y="55"/>
                </a:lnTo>
                <a:lnTo>
                  <a:pt x="778" y="40"/>
                </a:lnTo>
                <a:lnTo>
                  <a:pt x="720" y="25"/>
                </a:lnTo>
                <a:lnTo>
                  <a:pt x="709" y="36"/>
                </a:lnTo>
                <a:lnTo>
                  <a:pt x="713" y="98"/>
                </a:lnTo>
                <a:lnTo>
                  <a:pt x="693" y="98"/>
                </a:lnTo>
                <a:lnTo>
                  <a:pt x="686" y="67"/>
                </a:lnTo>
                <a:lnTo>
                  <a:pt x="350" y="44"/>
                </a:lnTo>
                <a:lnTo>
                  <a:pt x="330" y="0"/>
                </a:lnTo>
                <a:lnTo>
                  <a:pt x="4" y="0"/>
                </a:lnTo>
                <a:lnTo>
                  <a:pt x="0" y="23"/>
                </a:lnTo>
                <a:lnTo>
                  <a:pt x="31" y="52"/>
                </a:lnTo>
                <a:lnTo>
                  <a:pt x="27" y="98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8023320" y="2776680"/>
            <a:ext cx="563400" cy="330120"/>
          </a:xfrm>
          <a:custGeom>
            <a:avLst/>
            <a:gdLst/>
            <a:ahLst/>
            <a:rect l="l" t="t" r="r" b="b"/>
            <a:pathLst>
              <a:path w="430" h="254">
                <a:moveTo>
                  <a:pt x="392" y="247"/>
                </a:moveTo>
                <a:lnTo>
                  <a:pt x="419" y="254"/>
                </a:lnTo>
                <a:lnTo>
                  <a:pt x="422" y="247"/>
                </a:lnTo>
                <a:lnTo>
                  <a:pt x="411" y="231"/>
                </a:lnTo>
                <a:lnTo>
                  <a:pt x="407" y="247"/>
                </a:lnTo>
                <a:lnTo>
                  <a:pt x="392" y="247"/>
                </a:lnTo>
                <a:close/>
                <a:moveTo>
                  <a:pt x="319" y="235"/>
                </a:moveTo>
                <a:lnTo>
                  <a:pt x="365" y="243"/>
                </a:lnTo>
                <a:lnTo>
                  <a:pt x="361" y="223"/>
                </a:lnTo>
                <a:lnTo>
                  <a:pt x="346" y="220"/>
                </a:lnTo>
                <a:lnTo>
                  <a:pt x="319" y="235"/>
                </a:lnTo>
                <a:close/>
                <a:moveTo>
                  <a:pt x="0" y="131"/>
                </a:moveTo>
                <a:lnTo>
                  <a:pt x="11" y="23"/>
                </a:lnTo>
                <a:lnTo>
                  <a:pt x="238" y="23"/>
                </a:lnTo>
                <a:lnTo>
                  <a:pt x="276" y="0"/>
                </a:lnTo>
                <a:lnTo>
                  <a:pt x="288" y="4"/>
                </a:lnTo>
                <a:lnTo>
                  <a:pt x="315" y="46"/>
                </a:lnTo>
                <a:lnTo>
                  <a:pt x="292" y="89"/>
                </a:lnTo>
                <a:lnTo>
                  <a:pt x="326" y="112"/>
                </a:lnTo>
                <a:lnTo>
                  <a:pt x="353" y="166"/>
                </a:lnTo>
                <a:lnTo>
                  <a:pt x="373" y="177"/>
                </a:lnTo>
                <a:lnTo>
                  <a:pt x="415" y="177"/>
                </a:lnTo>
                <a:lnTo>
                  <a:pt x="415" y="158"/>
                </a:lnTo>
                <a:lnTo>
                  <a:pt x="407" y="143"/>
                </a:lnTo>
                <a:lnTo>
                  <a:pt x="419" y="143"/>
                </a:lnTo>
                <a:lnTo>
                  <a:pt x="430" y="177"/>
                </a:lnTo>
                <a:lnTo>
                  <a:pt x="403" y="200"/>
                </a:lnTo>
                <a:lnTo>
                  <a:pt x="365" y="204"/>
                </a:lnTo>
                <a:lnTo>
                  <a:pt x="342" y="189"/>
                </a:lnTo>
                <a:lnTo>
                  <a:pt x="296" y="208"/>
                </a:lnTo>
                <a:lnTo>
                  <a:pt x="269" y="181"/>
                </a:lnTo>
                <a:lnTo>
                  <a:pt x="253" y="170"/>
                </a:lnTo>
                <a:lnTo>
                  <a:pt x="238" y="131"/>
                </a:lnTo>
                <a:lnTo>
                  <a:pt x="0" y="13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8290080" y="1889280"/>
            <a:ext cx="625320" cy="852480"/>
          </a:xfrm>
          <a:custGeom>
            <a:avLst/>
            <a:gdLst/>
            <a:ahLst/>
            <a:rect l="l" t="t" r="r" b="b"/>
            <a:pathLst>
              <a:path w="481" h="654">
                <a:moveTo>
                  <a:pt x="304" y="500"/>
                </a:moveTo>
                <a:lnTo>
                  <a:pt x="308" y="512"/>
                </a:lnTo>
                <a:lnTo>
                  <a:pt x="312" y="500"/>
                </a:lnTo>
                <a:lnTo>
                  <a:pt x="304" y="500"/>
                </a:lnTo>
                <a:close/>
                <a:moveTo>
                  <a:pt x="292" y="485"/>
                </a:moveTo>
                <a:lnTo>
                  <a:pt x="300" y="489"/>
                </a:lnTo>
                <a:lnTo>
                  <a:pt x="300" y="470"/>
                </a:lnTo>
                <a:lnTo>
                  <a:pt x="292" y="485"/>
                </a:lnTo>
                <a:close/>
                <a:moveTo>
                  <a:pt x="273" y="493"/>
                </a:moveTo>
                <a:lnTo>
                  <a:pt x="277" y="508"/>
                </a:lnTo>
                <a:lnTo>
                  <a:pt x="292" y="500"/>
                </a:lnTo>
                <a:lnTo>
                  <a:pt x="281" y="477"/>
                </a:lnTo>
                <a:lnTo>
                  <a:pt x="273" y="493"/>
                </a:lnTo>
                <a:close/>
                <a:moveTo>
                  <a:pt x="27" y="466"/>
                </a:moveTo>
                <a:lnTo>
                  <a:pt x="0" y="324"/>
                </a:lnTo>
                <a:lnTo>
                  <a:pt x="54" y="316"/>
                </a:lnTo>
                <a:lnTo>
                  <a:pt x="50" y="289"/>
                </a:lnTo>
                <a:lnTo>
                  <a:pt x="70" y="266"/>
                </a:lnTo>
                <a:lnTo>
                  <a:pt x="66" y="200"/>
                </a:lnTo>
                <a:lnTo>
                  <a:pt x="85" y="131"/>
                </a:lnTo>
                <a:lnTo>
                  <a:pt x="85" y="89"/>
                </a:lnTo>
                <a:lnTo>
                  <a:pt x="127" y="8"/>
                </a:lnTo>
                <a:lnTo>
                  <a:pt x="146" y="0"/>
                </a:lnTo>
                <a:lnTo>
                  <a:pt x="173" y="23"/>
                </a:lnTo>
                <a:lnTo>
                  <a:pt x="177" y="31"/>
                </a:lnTo>
                <a:lnTo>
                  <a:pt x="204" y="39"/>
                </a:lnTo>
                <a:lnTo>
                  <a:pt x="262" y="12"/>
                </a:lnTo>
                <a:lnTo>
                  <a:pt x="323" y="58"/>
                </a:lnTo>
                <a:lnTo>
                  <a:pt x="342" y="158"/>
                </a:lnTo>
                <a:lnTo>
                  <a:pt x="362" y="266"/>
                </a:lnTo>
                <a:lnTo>
                  <a:pt x="396" y="277"/>
                </a:lnTo>
                <a:lnTo>
                  <a:pt x="404" y="316"/>
                </a:lnTo>
                <a:lnTo>
                  <a:pt x="431" y="339"/>
                </a:lnTo>
                <a:lnTo>
                  <a:pt x="462" y="335"/>
                </a:lnTo>
                <a:lnTo>
                  <a:pt x="481" y="400"/>
                </a:lnTo>
                <a:lnTo>
                  <a:pt x="396" y="431"/>
                </a:lnTo>
                <a:lnTo>
                  <a:pt x="346" y="477"/>
                </a:lnTo>
                <a:lnTo>
                  <a:pt x="304" y="462"/>
                </a:lnTo>
                <a:lnTo>
                  <a:pt x="292" y="439"/>
                </a:lnTo>
                <a:lnTo>
                  <a:pt x="281" y="439"/>
                </a:lnTo>
                <a:lnTo>
                  <a:pt x="262" y="512"/>
                </a:lnTo>
                <a:lnTo>
                  <a:pt x="243" y="508"/>
                </a:lnTo>
                <a:lnTo>
                  <a:pt x="219" y="535"/>
                </a:lnTo>
                <a:lnTo>
                  <a:pt x="204" y="524"/>
                </a:lnTo>
                <a:lnTo>
                  <a:pt x="196" y="551"/>
                </a:lnTo>
                <a:lnTo>
                  <a:pt x="181" y="535"/>
                </a:lnTo>
                <a:lnTo>
                  <a:pt x="158" y="543"/>
                </a:lnTo>
                <a:lnTo>
                  <a:pt x="116" y="627"/>
                </a:lnTo>
                <a:lnTo>
                  <a:pt x="89" y="654"/>
                </a:lnTo>
                <a:lnTo>
                  <a:pt x="54" y="604"/>
                </a:lnTo>
                <a:lnTo>
                  <a:pt x="27" y="46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437160" y="4035600"/>
            <a:ext cx="1416240" cy="587160"/>
          </a:xfrm>
          <a:custGeom>
            <a:avLst/>
            <a:gdLst/>
            <a:ahLst/>
            <a:rect l="l" t="t" r="r" b="b"/>
            <a:pathLst>
              <a:path w="1085" h="450">
                <a:moveTo>
                  <a:pt x="1054" y="235"/>
                </a:moveTo>
                <a:lnTo>
                  <a:pt x="1081" y="231"/>
                </a:lnTo>
                <a:lnTo>
                  <a:pt x="1085" y="169"/>
                </a:lnTo>
                <a:lnTo>
                  <a:pt x="1020" y="42"/>
                </a:lnTo>
                <a:lnTo>
                  <a:pt x="1024" y="0"/>
                </a:lnTo>
                <a:lnTo>
                  <a:pt x="313" y="0"/>
                </a:lnTo>
                <a:lnTo>
                  <a:pt x="309" y="54"/>
                </a:lnTo>
                <a:lnTo>
                  <a:pt x="286" y="58"/>
                </a:lnTo>
                <a:lnTo>
                  <a:pt x="267" y="92"/>
                </a:lnTo>
                <a:lnTo>
                  <a:pt x="240" y="88"/>
                </a:lnTo>
                <a:lnTo>
                  <a:pt x="209" y="115"/>
                </a:lnTo>
                <a:lnTo>
                  <a:pt x="201" y="100"/>
                </a:lnTo>
                <a:lnTo>
                  <a:pt x="171" y="115"/>
                </a:lnTo>
                <a:lnTo>
                  <a:pt x="159" y="142"/>
                </a:lnTo>
                <a:lnTo>
                  <a:pt x="96" y="177"/>
                </a:lnTo>
                <a:lnTo>
                  <a:pt x="46" y="185"/>
                </a:lnTo>
                <a:lnTo>
                  <a:pt x="26" y="223"/>
                </a:lnTo>
                <a:lnTo>
                  <a:pt x="0" y="231"/>
                </a:lnTo>
                <a:lnTo>
                  <a:pt x="0" y="265"/>
                </a:lnTo>
                <a:lnTo>
                  <a:pt x="151" y="265"/>
                </a:lnTo>
                <a:lnTo>
                  <a:pt x="236" y="231"/>
                </a:lnTo>
                <a:lnTo>
                  <a:pt x="401" y="242"/>
                </a:lnTo>
                <a:lnTo>
                  <a:pt x="401" y="258"/>
                </a:lnTo>
                <a:lnTo>
                  <a:pt x="416" y="250"/>
                </a:lnTo>
                <a:lnTo>
                  <a:pt x="436" y="273"/>
                </a:lnTo>
                <a:lnTo>
                  <a:pt x="436" y="296"/>
                </a:lnTo>
                <a:lnTo>
                  <a:pt x="574" y="296"/>
                </a:lnTo>
                <a:lnTo>
                  <a:pt x="720" y="450"/>
                </a:lnTo>
                <a:lnTo>
                  <a:pt x="812" y="419"/>
                </a:lnTo>
                <a:lnTo>
                  <a:pt x="862" y="350"/>
                </a:lnTo>
                <a:lnTo>
                  <a:pt x="951" y="327"/>
                </a:lnTo>
                <a:lnTo>
                  <a:pt x="981" y="300"/>
                </a:lnTo>
                <a:lnTo>
                  <a:pt x="981" y="269"/>
                </a:lnTo>
                <a:lnTo>
                  <a:pt x="951" y="269"/>
                </a:lnTo>
                <a:lnTo>
                  <a:pt x="974" y="227"/>
                </a:lnTo>
                <a:lnTo>
                  <a:pt x="928" y="200"/>
                </a:lnTo>
                <a:lnTo>
                  <a:pt x="966" y="188"/>
                </a:lnTo>
                <a:lnTo>
                  <a:pt x="993" y="215"/>
                </a:lnTo>
                <a:lnTo>
                  <a:pt x="1012" y="215"/>
                </a:lnTo>
                <a:lnTo>
                  <a:pt x="1054" y="169"/>
                </a:lnTo>
                <a:lnTo>
                  <a:pt x="1043" y="119"/>
                </a:lnTo>
                <a:lnTo>
                  <a:pt x="1020" y="158"/>
                </a:lnTo>
                <a:lnTo>
                  <a:pt x="1012" y="115"/>
                </a:lnTo>
                <a:lnTo>
                  <a:pt x="939" y="123"/>
                </a:lnTo>
                <a:lnTo>
                  <a:pt x="935" y="65"/>
                </a:lnTo>
                <a:lnTo>
                  <a:pt x="954" y="104"/>
                </a:lnTo>
                <a:lnTo>
                  <a:pt x="1008" y="77"/>
                </a:lnTo>
                <a:lnTo>
                  <a:pt x="1035" y="81"/>
                </a:lnTo>
                <a:lnTo>
                  <a:pt x="1077" y="169"/>
                </a:lnTo>
                <a:lnTo>
                  <a:pt x="1074" y="223"/>
                </a:lnTo>
                <a:lnTo>
                  <a:pt x="1054" y="23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066080" y="2363760"/>
            <a:ext cx="1224000" cy="873000"/>
          </a:xfrm>
          <a:custGeom>
            <a:avLst/>
            <a:gdLst/>
            <a:ahLst/>
            <a:rect l="l" t="t" r="r" b="b"/>
            <a:pathLst>
              <a:path w="937" h="669">
                <a:moveTo>
                  <a:pt x="903" y="585"/>
                </a:moveTo>
                <a:lnTo>
                  <a:pt x="903" y="581"/>
                </a:lnTo>
                <a:lnTo>
                  <a:pt x="864" y="612"/>
                </a:lnTo>
                <a:lnTo>
                  <a:pt x="738" y="631"/>
                </a:lnTo>
                <a:lnTo>
                  <a:pt x="711" y="650"/>
                </a:lnTo>
                <a:lnTo>
                  <a:pt x="711" y="665"/>
                </a:lnTo>
                <a:lnTo>
                  <a:pt x="730" y="669"/>
                </a:lnTo>
                <a:lnTo>
                  <a:pt x="911" y="615"/>
                </a:lnTo>
                <a:lnTo>
                  <a:pt x="937" y="600"/>
                </a:lnTo>
                <a:lnTo>
                  <a:pt x="930" y="592"/>
                </a:lnTo>
                <a:lnTo>
                  <a:pt x="911" y="596"/>
                </a:lnTo>
                <a:lnTo>
                  <a:pt x="880" y="612"/>
                </a:lnTo>
                <a:lnTo>
                  <a:pt x="903" y="585"/>
                </a:lnTo>
                <a:close/>
                <a:moveTo>
                  <a:pt x="511" y="454"/>
                </a:moveTo>
                <a:lnTo>
                  <a:pt x="549" y="477"/>
                </a:lnTo>
                <a:lnTo>
                  <a:pt x="569" y="531"/>
                </a:lnTo>
                <a:lnTo>
                  <a:pt x="603" y="550"/>
                </a:lnTo>
                <a:lnTo>
                  <a:pt x="703" y="612"/>
                </a:lnTo>
                <a:lnTo>
                  <a:pt x="695" y="654"/>
                </a:lnTo>
                <a:lnTo>
                  <a:pt x="730" y="604"/>
                </a:lnTo>
                <a:lnTo>
                  <a:pt x="722" y="592"/>
                </a:lnTo>
                <a:lnTo>
                  <a:pt x="745" y="573"/>
                </a:lnTo>
                <a:lnTo>
                  <a:pt x="738" y="558"/>
                </a:lnTo>
                <a:lnTo>
                  <a:pt x="734" y="446"/>
                </a:lnTo>
                <a:lnTo>
                  <a:pt x="745" y="338"/>
                </a:lnTo>
                <a:lnTo>
                  <a:pt x="730" y="215"/>
                </a:lnTo>
                <a:lnTo>
                  <a:pt x="707" y="200"/>
                </a:lnTo>
                <a:lnTo>
                  <a:pt x="711" y="185"/>
                </a:lnTo>
                <a:lnTo>
                  <a:pt x="695" y="138"/>
                </a:lnTo>
                <a:lnTo>
                  <a:pt x="707" y="81"/>
                </a:lnTo>
                <a:lnTo>
                  <a:pt x="695" y="54"/>
                </a:lnTo>
                <a:lnTo>
                  <a:pt x="688" y="0"/>
                </a:lnTo>
                <a:lnTo>
                  <a:pt x="503" y="0"/>
                </a:lnTo>
                <a:lnTo>
                  <a:pt x="438" y="50"/>
                </a:lnTo>
                <a:lnTo>
                  <a:pt x="422" y="96"/>
                </a:lnTo>
                <a:lnTo>
                  <a:pt x="376" y="131"/>
                </a:lnTo>
                <a:lnTo>
                  <a:pt x="399" y="150"/>
                </a:lnTo>
                <a:lnTo>
                  <a:pt x="384" y="165"/>
                </a:lnTo>
                <a:lnTo>
                  <a:pt x="399" y="215"/>
                </a:lnTo>
                <a:lnTo>
                  <a:pt x="315" y="254"/>
                </a:lnTo>
                <a:lnTo>
                  <a:pt x="246" y="261"/>
                </a:lnTo>
                <a:lnTo>
                  <a:pt x="180" y="238"/>
                </a:lnTo>
                <a:lnTo>
                  <a:pt x="73" y="261"/>
                </a:lnTo>
                <a:lnTo>
                  <a:pt x="104" y="327"/>
                </a:lnTo>
                <a:lnTo>
                  <a:pt x="0" y="411"/>
                </a:lnTo>
                <a:lnTo>
                  <a:pt x="4" y="454"/>
                </a:lnTo>
                <a:lnTo>
                  <a:pt x="511" y="45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467320" y="1878120"/>
            <a:ext cx="1195560" cy="1135080"/>
          </a:xfrm>
          <a:custGeom>
            <a:avLst/>
            <a:gdLst/>
            <a:ahLst/>
            <a:rect l="l" t="t" r="r" b="b"/>
            <a:pathLst>
              <a:path w="917" h="869">
                <a:moveTo>
                  <a:pt x="0" y="130"/>
                </a:moveTo>
                <a:lnTo>
                  <a:pt x="119" y="88"/>
                </a:lnTo>
                <a:lnTo>
                  <a:pt x="215" y="19"/>
                </a:lnTo>
                <a:lnTo>
                  <a:pt x="281" y="0"/>
                </a:lnTo>
                <a:lnTo>
                  <a:pt x="211" y="77"/>
                </a:lnTo>
                <a:lnTo>
                  <a:pt x="211" y="104"/>
                </a:lnTo>
                <a:lnTo>
                  <a:pt x="269" y="88"/>
                </a:lnTo>
                <a:lnTo>
                  <a:pt x="342" y="150"/>
                </a:lnTo>
                <a:lnTo>
                  <a:pt x="411" y="154"/>
                </a:lnTo>
                <a:lnTo>
                  <a:pt x="473" y="119"/>
                </a:lnTo>
                <a:lnTo>
                  <a:pt x="584" y="104"/>
                </a:lnTo>
                <a:lnTo>
                  <a:pt x="592" y="138"/>
                </a:lnTo>
                <a:lnTo>
                  <a:pt x="653" y="146"/>
                </a:lnTo>
                <a:lnTo>
                  <a:pt x="669" y="146"/>
                </a:lnTo>
                <a:lnTo>
                  <a:pt x="684" y="196"/>
                </a:lnTo>
                <a:lnTo>
                  <a:pt x="715" y="223"/>
                </a:lnTo>
                <a:lnTo>
                  <a:pt x="665" y="231"/>
                </a:lnTo>
                <a:lnTo>
                  <a:pt x="646" y="215"/>
                </a:lnTo>
                <a:lnTo>
                  <a:pt x="638" y="238"/>
                </a:lnTo>
                <a:lnTo>
                  <a:pt x="561" y="211"/>
                </a:lnTo>
                <a:lnTo>
                  <a:pt x="465" y="242"/>
                </a:lnTo>
                <a:lnTo>
                  <a:pt x="423" y="277"/>
                </a:lnTo>
                <a:lnTo>
                  <a:pt x="423" y="242"/>
                </a:lnTo>
                <a:lnTo>
                  <a:pt x="384" y="257"/>
                </a:lnTo>
                <a:lnTo>
                  <a:pt x="315" y="354"/>
                </a:lnTo>
                <a:lnTo>
                  <a:pt x="300" y="342"/>
                </a:lnTo>
                <a:lnTo>
                  <a:pt x="304" y="311"/>
                </a:lnTo>
                <a:lnTo>
                  <a:pt x="281" y="315"/>
                </a:lnTo>
                <a:lnTo>
                  <a:pt x="288" y="265"/>
                </a:lnTo>
                <a:lnTo>
                  <a:pt x="254" y="246"/>
                </a:lnTo>
                <a:lnTo>
                  <a:pt x="254" y="227"/>
                </a:lnTo>
                <a:lnTo>
                  <a:pt x="35" y="165"/>
                </a:lnTo>
                <a:lnTo>
                  <a:pt x="23" y="142"/>
                </a:lnTo>
                <a:lnTo>
                  <a:pt x="0" y="130"/>
                </a:lnTo>
                <a:close/>
                <a:moveTo>
                  <a:pt x="917" y="661"/>
                </a:moveTo>
                <a:lnTo>
                  <a:pt x="901" y="634"/>
                </a:lnTo>
                <a:lnTo>
                  <a:pt x="878" y="546"/>
                </a:lnTo>
                <a:lnTo>
                  <a:pt x="849" y="511"/>
                </a:lnTo>
                <a:lnTo>
                  <a:pt x="799" y="527"/>
                </a:lnTo>
                <a:lnTo>
                  <a:pt x="769" y="569"/>
                </a:lnTo>
                <a:lnTo>
                  <a:pt x="746" y="573"/>
                </a:lnTo>
                <a:lnTo>
                  <a:pt x="738" y="558"/>
                </a:lnTo>
                <a:lnTo>
                  <a:pt x="749" y="523"/>
                </a:lnTo>
                <a:lnTo>
                  <a:pt x="776" y="500"/>
                </a:lnTo>
                <a:lnTo>
                  <a:pt x="803" y="454"/>
                </a:lnTo>
                <a:lnTo>
                  <a:pt x="780" y="365"/>
                </a:lnTo>
                <a:lnTo>
                  <a:pt x="792" y="357"/>
                </a:lnTo>
                <a:lnTo>
                  <a:pt x="680" y="273"/>
                </a:lnTo>
                <a:lnTo>
                  <a:pt x="607" y="265"/>
                </a:lnTo>
                <a:lnTo>
                  <a:pt x="592" y="288"/>
                </a:lnTo>
                <a:lnTo>
                  <a:pt x="607" y="311"/>
                </a:lnTo>
                <a:lnTo>
                  <a:pt x="561" y="331"/>
                </a:lnTo>
                <a:lnTo>
                  <a:pt x="557" y="377"/>
                </a:lnTo>
                <a:lnTo>
                  <a:pt x="538" y="392"/>
                </a:lnTo>
                <a:lnTo>
                  <a:pt x="526" y="350"/>
                </a:lnTo>
                <a:lnTo>
                  <a:pt x="469" y="419"/>
                </a:lnTo>
                <a:lnTo>
                  <a:pt x="442" y="573"/>
                </a:lnTo>
                <a:lnTo>
                  <a:pt x="473" y="634"/>
                </a:lnTo>
                <a:lnTo>
                  <a:pt x="477" y="658"/>
                </a:lnTo>
                <a:lnTo>
                  <a:pt x="473" y="727"/>
                </a:lnTo>
                <a:lnTo>
                  <a:pt x="430" y="842"/>
                </a:lnTo>
                <a:lnTo>
                  <a:pt x="400" y="861"/>
                </a:lnTo>
                <a:lnTo>
                  <a:pt x="646" y="861"/>
                </a:lnTo>
                <a:lnTo>
                  <a:pt x="649" y="869"/>
                </a:lnTo>
                <a:lnTo>
                  <a:pt x="807" y="869"/>
                </a:lnTo>
                <a:lnTo>
                  <a:pt x="842" y="827"/>
                </a:lnTo>
                <a:lnTo>
                  <a:pt x="842" y="804"/>
                </a:lnTo>
                <a:lnTo>
                  <a:pt x="867" y="769"/>
                </a:lnTo>
                <a:lnTo>
                  <a:pt x="870" y="742"/>
                </a:lnTo>
                <a:lnTo>
                  <a:pt x="905" y="731"/>
                </a:lnTo>
                <a:lnTo>
                  <a:pt x="917" y="66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524640" y="3470400"/>
            <a:ext cx="1314360" cy="565200"/>
          </a:xfrm>
          <a:custGeom>
            <a:avLst/>
            <a:gdLst/>
            <a:ahLst/>
            <a:rect l="l" t="t" r="r" b="b"/>
            <a:pathLst>
              <a:path w="1009" h="435">
                <a:moveTo>
                  <a:pt x="0" y="435"/>
                </a:moveTo>
                <a:lnTo>
                  <a:pt x="71" y="427"/>
                </a:lnTo>
                <a:lnTo>
                  <a:pt x="121" y="366"/>
                </a:lnTo>
                <a:lnTo>
                  <a:pt x="205" y="300"/>
                </a:lnTo>
                <a:lnTo>
                  <a:pt x="213" y="327"/>
                </a:lnTo>
                <a:lnTo>
                  <a:pt x="248" y="354"/>
                </a:lnTo>
                <a:lnTo>
                  <a:pt x="278" y="331"/>
                </a:lnTo>
                <a:lnTo>
                  <a:pt x="298" y="346"/>
                </a:lnTo>
                <a:lnTo>
                  <a:pt x="336" y="335"/>
                </a:lnTo>
                <a:lnTo>
                  <a:pt x="340" y="319"/>
                </a:lnTo>
                <a:lnTo>
                  <a:pt x="390" y="316"/>
                </a:lnTo>
                <a:lnTo>
                  <a:pt x="409" y="304"/>
                </a:lnTo>
                <a:lnTo>
                  <a:pt x="413" y="285"/>
                </a:lnTo>
                <a:lnTo>
                  <a:pt x="405" y="277"/>
                </a:lnTo>
                <a:lnTo>
                  <a:pt x="459" y="185"/>
                </a:lnTo>
                <a:lnTo>
                  <a:pt x="471" y="135"/>
                </a:lnTo>
                <a:lnTo>
                  <a:pt x="517" y="162"/>
                </a:lnTo>
                <a:lnTo>
                  <a:pt x="547" y="96"/>
                </a:lnTo>
                <a:lnTo>
                  <a:pt x="563" y="104"/>
                </a:lnTo>
                <a:lnTo>
                  <a:pt x="613" y="46"/>
                </a:lnTo>
                <a:lnTo>
                  <a:pt x="620" y="0"/>
                </a:lnTo>
                <a:lnTo>
                  <a:pt x="686" y="50"/>
                </a:lnTo>
                <a:lnTo>
                  <a:pt x="693" y="19"/>
                </a:lnTo>
                <a:lnTo>
                  <a:pt x="728" y="35"/>
                </a:lnTo>
                <a:lnTo>
                  <a:pt x="720" y="50"/>
                </a:lnTo>
                <a:lnTo>
                  <a:pt x="732" y="62"/>
                </a:lnTo>
                <a:lnTo>
                  <a:pt x="770" y="81"/>
                </a:lnTo>
                <a:lnTo>
                  <a:pt x="782" y="100"/>
                </a:lnTo>
                <a:lnTo>
                  <a:pt x="782" y="112"/>
                </a:lnTo>
                <a:lnTo>
                  <a:pt x="759" y="154"/>
                </a:lnTo>
                <a:lnTo>
                  <a:pt x="763" y="166"/>
                </a:lnTo>
                <a:lnTo>
                  <a:pt x="889" y="239"/>
                </a:lnTo>
                <a:lnTo>
                  <a:pt x="882" y="285"/>
                </a:lnTo>
                <a:lnTo>
                  <a:pt x="905" y="331"/>
                </a:lnTo>
                <a:lnTo>
                  <a:pt x="889" y="343"/>
                </a:lnTo>
                <a:lnTo>
                  <a:pt x="909" y="373"/>
                </a:lnTo>
                <a:lnTo>
                  <a:pt x="878" y="377"/>
                </a:lnTo>
                <a:lnTo>
                  <a:pt x="878" y="389"/>
                </a:lnTo>
                <a:lnTo>
                  <a:pt x="951" y="404"/>
                </a:lnTo>
                <a:lnTo>
                  <a:pt x="959" y="435"/>
                </a:lnTo>
                <a:lnTo>
                  <a:pt x="0" y="435"/>
                </a:lnTo>
                <a:close/>
                <a:moveTo>
                  <a:pt x="955" y="235"/>
                </a:moveTo>
                <a:lnTo>
                  <a:pt x="966" y="235"/>
                </a:lnTo>
                <a:lnTo>
                  <a:pt x="962" y="250"/>
                </a:lnTo>
                <a:lnTo>
                  <a:pt x="932" y="312"/>
                </a:lnTo>
                <a:lnTo>
                  <a:pt x="947" y="362"/>
                </a:lnTo>
                <a:lnTo>
                  <a:pt x="970" y="343"/>
                </a:lnTo>
                <a:lnTo>
                  <a:pt x="982" y="289"/>
                </a:lnTo>
                <a:lnTo>
                  <a:pt x="1009" y="219"/>
                </a:lnTo>
                <a:lnTo>
                  <a:pt x="955" y="23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230800" y="1581120"/>
            <a:ext cx="2406600" cy="1487520"/>
          </a:xfrm>
          <a:custGeom>
            <a:avLst/>
            <a:gdLst/>
            <a:ahLst/>
            <a:rect l="l" t="t" r="r" b="b"/>
            <a:pathLst>
              <a:path w="1847" h="1138">
                <a:moveTo>
                  <a:pt x="254" y="150"/>
                </a:moveTo>
                <a:lnTo>
                  <a:pt x="300" y="134"/>
                </a:lnTo>
                <a:lnTo>
                  <a:pt x="346" y="61"/>
                </a:lnTo>
                <a:lnTo>
                  <a:pt x="396" y="30"/>
                </a:lnTo>
                <a:lnTo>
                  <a:pt x="396" y="80"/>
                </a:lnTo>
                <a:lnTo>
                  <a:pt x="423" y="46"/>
                </a:lnTo>
                <a:lnTo>
                  <a:pt x="435" y="0"/>
                </a:lnTo>
                <a:lnTo>
                  <a:pt x="504" y="23"/>
                </a:lnTo>
                <a:lnTo>
                  <a:pt x="546" y="104"/>
                </a:lnTo>
                <a:lnTo>
                  <a:pt x="542" y="30"/>
                </a:lnTo>
                <a:lnTo>
                  <a:pt x="611" y="42"/>
                </a:lnTo>
                <a:lnTo>
                  <a:pt x="669" y="142"/>
                </a:lnTo>
                <a:lnTo>
                  <a:pt x="780" y="150"/>
                </a:lnTo>
                <a:lnTo>
                  <a:pt x="773" y="200"/>
                </a:lnTo>
                <a:lnTo>
                  <a:pt x="811" y="246"/>
                </a:lnTo>
                <a:lnTo>
                  <a:pt x="811" y="300"/>
                </a:lnTo>
                <a:lnTo>
                  <a:pt x="838" y="315"/>
                </a:lnTo>
                <a:lnTo>
                  <a:pt x="834" y="373"/>
                </a:lnTo>
                <a:lnTo>
                  <a:pt x="773" y="365"/>
                </a:lnTo>
                <a:lnTo>
                  <a:pt x="765" y="331"/>
                </a:lnTo>
                <a:lnTo>
                  <a:pt x="654" y="346"/>
                </a:lnTo>
                <a:lnTo>
                  <a:pt x="592" y="381"/>
                </a:lnTo>
                <a:lnTo>
                  <a:pt x="523" y="377"/>
                </a:lnTo>
                <a:lnTo>
                  <a:pt x="450" y="315"/>
                </a:lnTo>
                <a:lnTo>
                  <a:pt x="392" y="331"/>
                </a:lnTo>
                <a:lnTo>
                  <a:pt x="392" y="304"/>
                </a:lnTo>
                <a:lnTo>
                  <a:pt x="462" y="227"/>
                </a:lnTo>
                <a:lnTo>
                  <a:pt x="396" y="246"/>
                </a:lnTo>
                <a:lnTo>
                  <a:pt x="300" y="315"/>
                </a:lnTo>
                <a:lnTo>
                  <a:pt x="181" y="357"/>
                </a:lnTo>
                <a:lnTo>
                  <a:pt x="135" y="361"/>
                </a:lnTo>
                <a:lnTo>
                  <a:pt x="135" y="319"/>
                </a:lnTo>
                <a:lnTo>
                  <a:pt x="50" y="350"/>
                </a:lnTo>
                <a:lnTo>
                  <a:pt x="12" y="354"/>
                </a:lnTo>
                <a:lnTo>
                  <a:pt x="0" y="342"/>
                </a:lnTo>
                <a:lnTo>
                  <a:pt x="89" y="265"/>
                </a:lnTo>
                <a:lnTo>
                  <a:pt x="254" y="150"/>
                </a:lnTo>
                <a:close/>
                <a:moveTo>
                  <a:pt x="477" y="981"/>
                </a:moveTo>
                <a:lnTo>
                  <a:pt x="469" y="865"/>
                </a:lnTo>
                <a:lnTo>
                  <a:pt x="488" y="800"/>
                </a:lnTo>
                <a:lnTo>
                  <a:pt x="511" y="665"/>
                </a:lnTo>
                <a:lnTo>
                  <a:pt x="558" y="573"/>
                </a:lnTo>
                <a:lnTo>
                  <a:pt x="523" y="588"/>
                </a:lnTo>
                <a:lnTo>
                  <a:pt x="515" y="619"/>
                </a:lnTo>
                <a:lnTo>
                  <a:pt x="454" y="665"/>
                </a:lnTo>
                <a:lnTo>
                  <a:pt x="473" y="615"/>
                </a:lnTo>
                <a:lnTo>
                  <a:pt x="496" y="581"/>
                </a:lnTo>
                <a:lnTo>
                  <a:pt x="565" y="484"/>
                </a:lnTo>
                <a:lnTo>
                  <a:pt x="604" y="469"/>
                </a:lnTo>
                <a:lnTo>
                  <a:pt x="604" y="504"/>
                </a:lnTo>
                <a:lnTo>
                  <a:pt x="646" y="469"/>
                </a:lnTo>
                <a:lnTo>
                  <a:pt x="742" y="438"/>
                </a:lnTo>
                <a:lnTo>
                  <a:pt x="819" y="465"/>
                </a:lnTo>
                <a:lnTo>
                  <a:pt x="827" y="442"/>
                </a:lnTo>
                <a:lnTo>
                  <a:pt x="846" y="458"/>
                </a:lnTo>
                <a:lnTo>
                  <a:pt x="896" y="450"/>
                </a:lnTo>
                <a:lnTo>
                  <a:pt x="865" y="423"/>
                </a:lnTo>
                <a:lnTo>
                  <a:pt x="850" y="373"/>
                </a:lnTo>
                <a:lnTo>
                  <a:pt x="850" y="357"/>
                </a:lnTo>
                <a:lnTo>
                  <a:pt x="880" y="404"/>
                </a:lnTo>
                <a:lnTo>
                  <a:pt x="915" y="396"/>
                </a:lnTo>
                <a:lnTo>
                  <a:pt x="996" y="423"/>
                </a:lnTo>
                <a:lnTo>
                  <a:pt x="1026" y="415"/>
                </a:lnTo>
                <a:lnTo>
                  <a:pt x="1159" y="434"/>
                </a:lnTo>
                <a:lnTo>
                  <a:pt x="1167" y="454"/>
                </a:lnTo>
                <a:lnTo>
                  <a:pt x="1270" y="469"/>
                </a:lnTo>
                <a:lnTo>
                  <a:pt x="1317" y="531"/>
                </a:lnTo>
                <a:lnTo>
                  <a:pt x="1343" y="542"/>
                </a:lnTo>
                <a:lnTo>
                  <a:pt x="1343" y="577"/>
                </a:lnTo>
                <a:lnTo>
                  <a:pt x="1390" y="623"/>
                </a:lnTo>
                <a:lnTo>
                  <a:pt x="1347" y="619"/>
                </a:lnTo>
                <a:lnTo>
                  <a:pt x="1351" y="665"/>
                </a:lnTo>
                <a:lnTo>
                  <a:pt x="1270" y="634"/>
                </a:lnTo>
                <a:lnTo>
                  <a:pt x="1251" y="654"/>
                </a:lnTo>
                <a:lnTo>
                  <a:pt x="1240" y="600"/>
                </a:lnTo>
                <a:lnTo>
                  <a:pt x="1220" y="611"/>
                </a:lnTo>
                <a:lnTo>
                  <a:pt x="1201" y="558"/>
                </a:lnTo>
                <a:lnTo>
                  <a:pt x="1163" y="558"/>
                </a:lnTo>
                <a:lnTo>
                  <a:pt x="1190" y="600"/>
                </a:lnTo>
                <a:lnTo>
                  <a:pt x="1201" y="634"/>
                </a:lnTo>
                <a:lnTo>
                  <a:pt x="1159" y="727"/>
                </a:lnTo>
                <a:lnTo>
                  <a:pt x="1174" y="811"/>
                </a:lnTo>
                <a:lnTo>
                  <a:pt x="1167" y="846"/>
                </a:lnTo>
                <a:lnTo>
                  <a:pt x="1117" y="888"/>
                </a:lnTo>
                <a:lnTo>
                  <a:pt x="1098" y="888"/>
                </a:lnTo>
                <a:lnTo>
                  <a:pt x="1082" y="861"/>
                </a:lnTo>
                <a:lnTo>
                  <a:pt x="1059" y="773"/>
                </a:lnTo>
                <a:lnTo>
                  <a:pt x="1030" y="738"/>
                </a:lnTo>
                <a:lnTo>
                  <a:pt x="980" y="754"/>
                </a:lnTo>
                <a:lnTo>
                  <a:pt x="950" y="796"/>
                </a:lnTo>
                <a:lnTo>
                  <a:pt x="927" y="800"/>
                </a:lnTo>
                <a:lnTo>
                  <a:pt x="919" y="785"/>
                </a:lnTo>
                <a:lnTo>
                  <a:pt x="930" y="750"/>
                </a:lnTo>
                <a:lnTo>
                  <a:pt x="957" y="727"/>
                </a:lnTo>
                <a:lnTo>
                  <a:pt x="984" y="681"/>
                </a:lnTo>
                <a:lnTo>
                  <a:pt x="961" y="592"/>
                </a:lnTo>
                <a:lnTo>
                  <a:pt x="973" y="584"/>
                </a:lnTo>
                <a:lnTo>
                  <a:pt x="861" y="500"/>
                </a:lnTo>
                <a:lnTo>
                  <a:pt x="788" y="492"/>
                </a:lnTo>
                <a:lnTo>
                  <a:pt x="773" y="515"/>
                </a:lnTo>
                <a:lnTo>
                  <a:pt x="788" y="538"/>
                </a:lnTo>
                <a:lnTo>
                  <a:pt x="742" y="558"/>
                </a:lnTo>
                <a:lnTo>
                  <a:pt x="738" y="604"/>
                </a:lnTo>
                <a:lnTo>
                  <a:pt x="719" y="619"/>
                </a:lnTo>
                <a:lnTo>
                  <a:pt x="707" y="577"/>
                </a:lnTo>
                <a:lnTo>
                  <a:pt x="650" y="646"/>
                </a:lnTo>
                <a:lnTo>
                  <a:pt x="623" y="800"/>
                </a:lnTo>
                <a:lnTo>
                  <a:pt x="654" y="861"/>
                </a:lnTo>
                <a:lnTo>
                  <a:pt x="658" y="885"/>
                </a:lnTo>
                <a:lnTo>
                  <a:pt x="654" y="954"/>
                </a:lnTo>
                <a:lnTo>
                  <a:pt x="611" y="1069"/>
                </a:lnTo>
                <a:lnTo>
                  <a:pt x="581" y="1088"/>
                </a:lnTo>
                <a:lnTo>
                  <a:pt x="554" y="1104"/>
                </a:lnTo>
                <a:lnTo>
                  <a:pt x="515" y="1096"/>
                </a:lnTo>
                <a:lnTo>
                  <a:pt x="481" y="1011"/>
                </a:lnTo>
                <a:lnTo>
                  <a:pt x="477" y="981"/>
                </a:lnTo>
                <a:close/>
                <a:moveTo>
                  <a:pt x="1513" y="927"/>
                </a:moveTo>
                <a:lnTo>
                  <a:pt x="1466" y="919"/>
                </a:lnTo>
                <a:lnTo>
                  <a:pt x="1351" y="938"/>
                </a:lnTo>
                <a:lnTo>
                  <a:pt x="1320" y="965"/>
                </a:lnTo>
                <a:lnTo>
                  <a:pt x="1251" y="950"/>
                </a:lnTo>
                <a:lnTo>
                  <a:pt x="1205" y="969"/>
                </a:lnTo>
                <a:lnTo>
                  <a:pt x="1178" y="1008"/>
                </a:lnTo>
                <a:lnTo>
                  <a:pt x="1147" y="1011"/>
                </a:lnTo>
                <a:lnTo>
                  <a:pt x="1105" y="1058"/>
                </a:lnTo>
                <a:lnTo>
                  <a:pt x="1023" y="1054"/>
                </a:lnTo>
                <a:lnTo>
                  <a:pt x="988" y="1096"/>
                </a:lnTo>
                <a:lnTo>
                  <a:pt x="1113" y="1138"/>
                </a:lnTo>
                <a:lnTo>
                  <a:pt x="1186" y="1123"/>
                </a:lnTo>
                <a:lnTo>
                  <a:pt x="1255" y="1081"/>
                </a:lnTo>
                <a:lnTo>
                  <a:pt x="1328" y="1058"/>
                </a:lnTo>
                <a:lnTo>
                  <a:pt x="1409" y="1011"/>
                </a:lnTo>
                <a:lnTo>
                  <a:pt x="1513" y="927"/>
                </a:lnTo>
                <a:close/>
                <a:moveTo>
                  <a:pt x="1847" y="650"/>
                </a:moveTo>
                <a:lnTo>
                  <a:pt x="1816" y="692"/>
                </a:lnTo>
                <a:lnTo>
                  <a:pt x="1712" y="734"/>
                </a:lnTo>
                <a:lnTo>
                  <a:pt x="1709" y="723"/>
                </a:lnTo>
                <a:lnTo>
                  <a:pt x="1678" y="727"/>
                </a:lnTo>
                <a:lnTo>
                  <a:pt x="1709" y="761"/>
                </a:lnTo>
                <a:lnTo>
                  <a:pt x="1647" y="754"/>
                </a:lnTo>
                <a:lnTo>
                  <a:pt x="1578" y="750"/>
                </a:lnTo>
                <a:lnTo>
                  <a:pt x="1463" y="785"/>
                </a:lnTo>
                <a:lnTo>
                  <a:pt x="1397" y="858"/>
                </a:lnTo>
                <a:lnTo>
                  <a:pt x="1447" y="873"/>
                </a:lnTo>
                <a:lnTo>
                  <a:pt x="1482" y="861"/>
                </a:lnTo>
                <a:lnTo>
                  <a:pt x="1589" y="838"/>
                </a:lnTo>
                <a:lnTo>
                  <a:pt x="1655" y="861"/>
                </a:lnTo>
                <a:lnTo>
                  <a:pt x="1724" y="854"/>
                </a:lnTo>
                <a:lnTo>
                  <a:pt x="1808" y="815"/>
                </a:lnTo>
                <a:lnTo>
                  <a:pt x="1793" y="765"/>
                </a:lnTo>
                <a:lnTo>
                  <a:pt x="1808" y="750"/>
                </a:lnTo>
                <a:lnTo>
                  <a:pt x="1785" y="731"/>
                </a:lnTo>
                <a:lnTo>
                  <a:pt x="1831" y="696"/>
                </a:lnTo>
                <a:lnTo>
                  <a:pt x="1847" y="650"/>
                </a:lnTo>
                <a:close/>
                <a:moveTo>
                  <a:pt x="1105" y="465"/>
                </a:moveTo>
                <a:lnTo>
                  <a:pt x="992" y="465"/>
                </a:lnTo>
                <a:lnTo>
                  <a:pt x="1063" y="500"/>
                </a:lnTo>
                <a:lnTo>
                  <a:pt x="1136" y="515"/>
                </a:lnTo>
                <a:lnTo>
                  <a:pt x="1155" y="500"/>
                </a:lnTo>
                <a:lnTo>
                  <a:pt x="1159" y="469"/>
                </a:lnTo>
                <a:lnTo>
                  <a:pt x="1132" y="454"/>
                </a:lnTo>
                <a:lnTo>
                  <a:pt x="1105" y="465"/>
                </a:lnTo>
                <a:close/>
                <a:moveTo>
                  <a:pt x="1048" y="996"/>
                </a:moveTo>
                <a:lnTo>
                  <a:pt x="1074" y="1008"/>
                </a:lnTo>
                <a:lnTo>
                  <a:pt x="1098" y="1000"/>
                </a:lnTo>
                <a:lnTo>
                  <a:pt x="1101" y="985"/>
                </a:lnTo>
                <a:lnTo>
                  <a:pt x="1086" y="958"/>
                </a:lnTo>
                <a:lnTo>
                  <a:pt x="1051" y="969"/>
                </a:lnTo>
                <a:lnTo>
                  <a:pt x="1048" y="996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819680" y="3876840"/>
            <a:ext cx="842760" cy="299880"/>
          </a:xfrm>
          <a:custGeom>
            <a:avLst/>
            <a:gdLst/>
            <a:ahLst/>
            <a:rect l="l" t="t" r="r" b="b"/>
            <a:pathLst>
              <a:path w="531" h="189">
                <a:moveTo>
                  <a:pt x="323" y="39"/>
                </a:moveTo>
                <a:lnTo>
                  <a:pt x="311" y="63"/>
                </a:lnTo>
                <a:lnTo>
                  <a:pt x="260" y="123"/>
                </a:lnTo>
                <a:lnTo>
                  <a:pt x="123" y="123"/>
                </a:lnTo>
                <a:lnTo>
                  <a:pt x="95" y="96"/>
                </a:lnTo>
                <a:lnTo>
                  <a:pt x="77" y="76"/>
                </a:lnTo>
                <a:lnTo>
                  <a:pt x="66" y="72"/>
                </a:lnTo>
                <a:lnTo>
                  <a:pt x="65" y="85"/>
                </a:lnTo>
                <a:lnTo>
                  <a:pt x="57" y="94"/>
                </a:lnTo>
                <a:lnTo>
                  <a:pt x="51" y="81"/>
                </a:lnTo>
                <a:lnTo>
                  <a:pt x="35" y="82"/>
                </a:lnTo>
                <a:lnTo>
                  <a:pt x="23" y="91"/>
                </a:lnTo>
                <a:lnTo>
                  <a:pt x="0" y="123"/>
                </a:lnTo>
                <a:lnTo>
                  <a:pt x="430" y="122"/>
                </a:lnTo>
                <a:lnTo>
                  <a:pt x="438" y="153"/>
                </a:lnTo>
                <a:lnTo>
                  <a:pt x="408" y="189"/>
                </a:lnTo>
                <a:lnTo>
                  <a:pt x="471" y="189"/>
                </a:lnTo>
                <a:lnTo>
                  <a:pt x="483" y="173"/>
                </a:lnTo>
                <a:lnTo>
                  <a:pt x="474" y="160"/>
                </a:lnTo>
                <a:lnTo>
                  <a:pt x="487" y="157"/>
                </a:lnTo>
                <a:lnTo>
                  <a:pt x="480" y="148"/>
                </a:lnTo>
                <a:lnTo>
                  <a:pt x="493" y="141"/>
                </a:lnTo>
                <a:lnTo>
                  <a:pt x="487" y="119"/>
                </a:lnTo>
                <a:lnTo>
                  <a:pt x="496" y="131"/>
                </a:lnTo>
                <a:lnTo>
                  <a:pt x="506" y="109"/>
                </a:lnTo>
                <a:lnTo>
                  <a:pt x="519" y="116"/>
                </a:lnTo>
                <a:lnTo>
                  <a:pt x="531" y="88"/>
                </a:lnTo>
                <a:lnTo>
                  <a:pt x="531" y="62"/>
                </a:lnTo>
                <a:lnTo>
                  <a:pt x="488" y="84"/>
                </a:lnTo>
                <a:lnTo>
                  <a:pt x="438" y="91"/>
                </a:lnTo>
                <a:lnTo>
                  <a:pt x="438" y="75"/>
                </a:lnTo>
                <a:lnTo>
                  <a:pt x="437" y="18"/>
                </a:lnTo>
                <a:lnTo>
                  <a:pt x="414" y="0"/>
                </a:lnTo>
                <a:lnTo>
                  <a:pt x="386" y="15"/>
                </a:lnTo>
                <a:lnTo>
                  <a:pt x="357" y="28"/>
                </a:lnTo>
                <a:lnTo>
                  <a:pt x="338" y="30"/>
                </a:lnTo>
                <a:lnTo>
                  <a:pt x="323" y="3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019840" y="3235320"/>
            <a:ext cx="642600" cy="812880"/>
          </a:xfrm>
          <a:custGeom>
            <a:avLst/>
            <a:gdLst/>
            <a:ahLst/>
            <a:rect l="l" t="t" r="r" b="b"/>
            <a:pathLst>
              <a:path w="405" h="512">
                <a:moveTo>
                  <a:pt x="41" y="0"/>
                </a:moveTo>
                <a:cubicBezTo>
                  <a:pt x="30" y="24"/>
                  <a:pt x="22" y="61"/>
                  <a:pt x="15" y="75"/>
                </a:cubicBezTo>
                <a:cubicBezTo>
                  <a:pt x="7" y="80"/>
                  <a:pt x="0" y="86"/>
                  <a:pt x="0" y="86"/>
                </a:cubicBezTo>
                <a:lnTo>
                  <a:pt x="0" y="105"/>
                </a:lnTo>
                <a:lnTo>
                  <a:pt x="50" y="107"/>
                </a:lnTo>
                <a:lnTo>
                  <a:pt x="32" y="114"/>
                </a:lnTo>
                <a:lnTo>
                  <a:pt x="39" y="135"/>
                </a:lnTo>
                <a:lnTo>
                  <a:pt x="21" y="161"/>
                </a:lnTo>
                <a:lnTo>
                  <a:pt x="18" y="207"/>
                </a:lnTo>
                <a:lnTo>
                  <a:pt x="5" y="210"/>
                </a:lnTo>
                <a:lnTo>
                  <a:pt x="5" y="225"/>
                </a:lnTo>
                <a:lnTo>
                  <a:pt x="18" y="224"/>
                </a:lnTo>
                <a:lnTo>
                  <a:pt x="18" y="236"/>
                </a:lnTo>
                <a:lnTo>
                  <a:pt x="8" y="239"/>
                </a:lnTo>
                <a:lnTo>
                  <a:pt x="8" y="260"/>
                </a:lnTo>
                <a:lnTo>
                  <a:pt x="27" y="267"/>
                </a:lnTo>
                <a:lnTo>
                  <a:pt x="24" y="297"/>
                </a:lnTo>
                <a:lnTo>
                  <a:pt x="51" y="356"/>
                </a:lnTo>
                <a:lnTo>
                  <a:pt x="69" y="357"/>
                </a:lnTo>
                <a:lnTo>
                  <a:pt x="77" y="333"/>
                </a:lnTo>
                <a:lnTo>
                  <a:pt x="90" y="333"/>
                </a:lnTo>
                <a:lnTo>
                  <a:pt x="107" y="362"/>
                </a:lnTo>
                <a:lnTo>
                  <a:pt x="153" y="365"/>
                </a:lnTo>
                <a:lnTo>
                  <a:pt x="201" y="441"/>
                </a:lnTo>
                <a:lnTo>
                  <a:pt x="231" y="438"/>
                </a:lnTo>
                <a:lnTo>
                  <a:pt x="290" y="411"/>
                </a:lnTo>
                <a:lnTo>
                  <a:pt x="306" y="425"/>
                </a:lnTo>
                <a:lnTo>
                  <a:pt x="306" y="476"/>
                </a:lnTo>
                <a:lnTo>
                  <a:pt x="300" y="495"/>
                </a:lnTo>
                <a:lnTo>
                  <a:pt x="303" y="512"/>
                </a:lnTo>
                <a:lnTo>
                  <a:pt x="315" y="498"/>
                </a:lnTo>
                <a:lnTo>
                  <a:pt x="357" y="495"/>
                </a:lnTo>
                <a:lnTo>
                  <a:pt x="405" y="486"/>
                </a:lnTo>
                <a:lnTo>
                  <a:pt x="405" y="465"/>
                </a:lnTo>
                <a:lnTo>
                  <a:pt x="393" y="450"/>
                </a:lnTo>
                <a:lnTo>
                  <a:pt x="389" y="462"/>
                </a:lnTo>
                <a:lnTo>
                  <a:pt x="380" y="456"/>
                </a:lnTo>
                <a:lnTo>
                  <a:pt x="367" y="428"/>
                </a:lnTo>
                <a:lnTo>
                  <a:pt x="373" y="408"/>
                </a:lnTo>
                <a:lnTo>
                  <a:pt x="367" y="377"/>
                </a:lnTo>
                <a:lnTo>
                  <a:pt x="285" y="304"/>
                </a:lnTo>
                <a:lnTo>
                  <a:pt x="282" y="288"/>
                </a:lnTo>
                <a:lnTo>
                  <a:pt x="307" y="224"/>
                </a:lnTo>
                <a:lnTo>
                  <a:pt x="278" y="209"/>
                </a:lnTo>
                <a:lnTo>
                  <a:pt x="260" y="219"/>
                </a:lnTo>
                <a:lnTo>
                  <a:pt x="244" y="164"/>
                </a:lnTo>
                <a:lnTo>
                  <a:pt x="187" y="114"/>
                </a:lnTo>
                <a:lnTo>
                  <a:pt x="174" y="60"/>
                </a:lnTo>
                <a:lnTo>
                  <a:pt x="181" y="29"/>
                </a:lnTo>
                <a:lnTo>
                  <a:pt x="152" y="0"/>
                </a:lnTo>
                <a:cubicBezTo>
                  <a:pt x="152" y="0"/>
                  <a:pt x="41" y="0"/>
                  <a:pt x="41" y="0"/>
                </a:cubicBez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794120" y="4070520"/>
            <a:ext cx="252720" cy="726840"/>
          </a:xfrm>
          <a:custGeom>
            <a:avLst/>
            <a:gdLst/>
            <a:ahLst/>
            <a:rect l="l" t="t" r="r" b="b"/>
            <a:pathLst>
              <a:path w="159" h="458">
                <a:moveTo>
                  <a:pt x="0" y="0"/>
                </a:moveTo>
                <a:lnTo>
                  <a:pt x="10" y="149"/>
                </a:lnTo>
                <a:lnTo>
                  <a:pt x="7" y="376"/>
                </a:lnTo>
                <a:lnTo>
                  <a:pt x="12" y="385"/>
                </a:lnTo>
                <a:lnTo>
                  <a:pt x="48" y="385"/>
                </a:lnTo>
                <a:lnTo>
                  <a:pt x="44" y="458"/>
                </a:lnTo>
                <a:lnTo>
                  <a:pt x="138" y="458"/>
                </a:lnTo>
                <a:lnTo>
                  <a:pt x="136" y="439"/>
                </a:lnTo>
                <a:lnTo>
                  <a:pt x="94" y="439"/>
                </a:lnTo>
                <a:lnTo>
                  <a:pt x="94" y="403"/>
                </a:lnTo>
                <a:lnTo>
                  <a:pt x="145" y="401"/>
                </a:lnTo>
                <a:lnTo>
                  <a:pt x="147" y="376"/>
                </a:lnTo>
                <a:lnTo>
                  <a:pt x="133" y="361"/>
                </a:lnTo>
                <a:lnTo>
                  <a:pt x="130" y="349"/>
                </a:lnTo>
                <a:lnTo>
                  <a:pt x="159" y="346"/>
                </a:lnTo>
                <a:lnTo>
                  <a:pt x="157" y="320"/>
                </a:lnTo>
                <a:lnTo>
                  <a:pt x="123" y="280"/>
                </a:lnTo>
                <a:lnTo>
                  <a:pt x="120" y="260"/>
                </a:lnTo>
                <a:lnTo>
                  <a:pt x="93" y="257"/>
                </a:lnTo>
                <a:lnTo>
                  <a:pt x="91" y="242"/>
                </a:lnTo>
                <a:lnTo>
                  <a:pt x="78" y="224"/>
                </a:lnTo>
                <a:lnTo>
                  <a:pt x="13" y="218"/>
                </a:lnTo>
                <a:lnTo>
                  <a:pt x="15" y="197"/>
                </a:lnTo>
                <a:lnTo>
                  <a:pt x="66" y="193"/>
                </a:lnTo>
                <a:lnTo>
                  <a:pt x="69" y="182"/>
                </a:lnTo>
                <a:lnTo>
                  <a:pt x="135" y="181"/>
                </a:lnTo>
                <a:lnTo>
                  <a:pt x="138" y="167"/>
                </a:lnTo>
                <a:lnTo>
                  <a:pt x="121" y="167"/>
                </a:lnTo>
                <a:lnTo>
                  <a:pt x="127" y="149"/>
                </a:lnTo>
                <a:lnTo>
                  <a:pt x="129" y="107"/>
                </a:lnTo>
                <a:lnTo>
                  <a:pt x="136" y="89"/>
                </a:lnTo>
                <a:lnTo>
                  <a:pt x="94" y="89"/>
                </a:lnTo>
                <a:lnTo>
                  <a:pt x="91" y="44"/>
                </a:lnTo>
                <a:lnTo>
                  <a:pt x="103" y="26"/>
                </a:lnTo>
                <a:lnTo>
                  <a:pt x="121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863960" y="4797360"/>
            <a:ext cx="154080" cy="216000"/>
          </a:xfrm>
          <a:custGeom>
            <a:avLst/>
            <a:gdLst/>
            <a:ahLst/>
            <a:rect l="l" t="t" r="r" b="b"/>
            <a:pathLst>
              <a:path w="97" h="136">
                <a:moveTo>
                  <a:pt x="23" y="132"/>
                </a:moveTo>
                <a:lnTo>
                  <a:pt x="0" y="136"/>
                </a:lnTo>
                <a:lnTo>
                  <a:pt x="0" y="0"/>
                </a:lnTo>
                <a:lnTo>
                  <a:pt x="92" y="0"/>
                </a:lnTo>
                <a:lnTo>
                  <a:pt x="92" y="21"/>
                </a:lnTo>
                <a:lnTo>
                  <a:pt x="95" y="48"/>
                </a:lnTo>
                <a:lnTo>
                  <a:pt x="97" y="96"/>
                </a:lnTo>
                <a:lnTo>
                  <a:pt x="74" y="108"/>
                </a:lnTo>
                <a:lnTo>
                  <a:pt x="61" y="117"/>
                </a:lnTo>
                <a:lnTo>
                  <a:pt x="46" y="126"/>
                </a:lnTo>
                <a:lnTo>
                  <a:pt x="23" y="13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424400" y="4602240"/>
            <a:ext cx="447480" cy="423720"/>
          </a:xfrm>
          <a:custGeom>
            <a:avLst/>
            <a:gdLst/>
            <a:ahLst/>
            <a:rect l="l" t="t" r="r" b="b"/>
            <a:pathLst>
              <a:path w="282" h="267">
                <a:moveTo>
                  <a:pt x="180" y="27"/>
                </a:moveTo>
                <a:lnTo>
                  <a:pt x="243" y="60"/>
                </a:lnTo>
                <a:lnTo>
                  <a:pt x="156" y="69"/>
                </a:lnTo>
                <a:lnTo>
                  <a:pt x="90" y="75"/>
                </a:lnTo>
                <a:lnTo>
                  <a:pt x="90" y="162"/>
                </a:lnTo>
                <a:lnTo>
                  <a:pt x="63" y="156"/>
                </a:lnTo>
                <a:lnTo>
                  <a:pt x="9" y="171"/>
                </a:lnTo>
                <a:lnTo>
                  <a:pt x="0" y="201"/>
                </a:lnTo>
                <a:lnTo>
                  <a:pt x="9" y="228"/>
                </a:lnTo>
                <a:lnTo>
                  <a:pt x="81" y="234"/>
                </a:lnTo>
                <a:lnTo>
                  <a:pt x="120" y="258"/>
                </a:lnTo>
                <a:lnTo>
                  <a:pt x="180" y="267"/>
                </a:lnTo>
                <a:lnTo>
                  <a:pt x="252" y="264"/>
                </a:lnTo>
                <a:lnTo>
                  <a:pt x="279" y="259"/>
                </a:lnTo>
                <a:lnTo>
                  <a:pt x="282" y="50"/>
                </a:lnTo>
                <a:lnTo>
                  <a:pt x="247" y="50"/>
                </a:lnTo>
                <a:lnTo>
                  <a:pt x="241" y="41"/>
                </a:lnTo>
                <a:lnTo>
                  <a:pt x="165" y="0"/>
                </a:lnTo>
                <a:lnTo>
                  <a:pt x="152" y="12"/>
                </a:lnTo>
                <a:lnTo>
                  <a:pt x="127" y="0"/>
                </a:lnTo>
                <a:lnTo>
                  <a:pt x="105" y="12"/>
                </a:lnTo>
                <a:lnTo>
                  <a:pt x="92" y="6"/>
                </a:lnTo>
                <a:lnTo>
                  <a:pt x="180" y="27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309920" y="5192640"/>
            <a:ext cx="638280" cy="571680"/>
          </a:xfrm>
          <a:custGeom>
            <a:avLst/>
            <a:gdLst/>
            <a:ahLst/>
            <a:rect l="l" t="t" r="r" b="b"/>
            <a:pathLst>
              <a:path w="402" h="360">
                <a:moveTo>
                  <a:pt x="363" y="0"/>
                </a:moveTo>
                <a:lnTo>
                  <a:pt x="315" y="12"/>
                </a:lnTo>
                <a:lnTo>
                  <a:pt x="240" y="24"/>
                </a:lnTo>
                <a:lnTo>
                  <a:pt x="177" y="18"/>
                </a:lnTo>
                <a:lnTo>
                  <a:pt x="117" y="9"/>
                </a:lnTo>
                <a:lnTo>
                  <a:pt x="60" y="6"/>
                </a:lnTo>
                <a:lnTo>
                  <a:pt x="45" y="30"/>
                </a:lnTo>
                <a:lnTo>
                  <a:pt x="18" y="45"/>
                </a:lnTo>
                <a:lnTo>
                  <a:pt x="3" y="78"/>
                </a:lnTo>
                <a:lnTo>
                  <a:pt x="0" y="189"/>
                </a:lnTo>
                <a:lnTo>
                  <a:pt x="18" y="237"/>
                </a:lnTo>
                <a:lnTo>
                  <a:pt x="129" y="306"/>
                </a:lnTo>
                <a:lnTo>
                  <a:pt x="153" y="330"/>
                </a:lnTo>
                <a:lnTo>
                  <a:pt x="175" y="329"/>
                </a:lnTo>
                <a:lnTo>
                  <a:pt x="127" y="360"/>
                </a:lnTo>
                <a:lnTo>
                  <a:pt x="191" y="335"/>
                </a:lnTo>
                <a:lnTo>
                  <a:pt x="229" y="297"/>
                </a:lnTo>
                <a:lnTo>
                  <a:pt x="247" y="256"/>
                </a:lnTo>
                <a:lnTo>
                  <a:pt x="257" y="180"/>
                </a:lnTo>
                <a:lnTo>
                  <a:pt x="270" y="222"/>
                </a:lnTo>
                <a:lnTo>
                  <a:pt x="330" y="190"/>
                </a:lnTo>
                <a:lnTo>
                  <a:pt x="364" y="186"/>
                </a:lnTo>
                <a:lnTo>
                  <a:pt x="355" y="171"/>
                </a:lnTo>
                <a:lnTo>
                  <a:pt x="377" y="139"/>
                </a:lnTo>
                <a:lnTo>
                  <a:pt x="377" y="73"/>
                </a:lnTo>
                <a:lnTo>
                  <a:pt x="402" y="11"/>
                </a:lnTo>
                <a:lnTo>
                  <a:pt x="375" y="12"/>
                </a:lnTo>
                <a:lnTo>
                  <a:pt x="363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975360" y="3095640"/>
            <a:ext cx="228600" cy="320760"/>
          </a:xfrm>
          <a:custGeom>
            <a:avLst/>
            <a:gdLst/>
            <a:ahLst/>
            <a:rect l="l" t="t" r="r" b="b"/>
            <a:pathLst>
              <a:path w="144" h="202">
                <a:moveTo>
                  <a:pt x="44" y="18"/>
                </a:moveTo>
                <a:lnTo>
                  <a:pt x="30" y="10"/>
                </a:lnTo>
                <a:lnTo>
                  <a:pt x="26" y="0"/>
                </a:lnTo>
                <a:lnTo>
                  <a:pt x="16" y="10"/>
                </a:lnTo>
                <a:lnTo>
                  <a:pt x="0" y="16"/>
                </a:lnTo>
                <a:lnTo>
                  <a:pt x="12" y="202"/>
                </a:lnTo>
                <a:lnTo>
                  <a:pt x="112" y="202"/>
                </a:lnTo>
                <a:lnTo>
                  <a:pt x="112" y="170"/>
                </a:lnTo>
                <a:lnTo>
                  <a:pt x="120" y="136"/>
                </a:lnTo>
                <a:lnTo>
                  <a:pt x="144" y="108"/>
                </a:lnTo>
                <a:lnTo>
                  <a:pt x="144" y="94"/>
                </a:lnTo>
                <a:lnTo>
                  <a:pt x="126" y="94"/>
                </a:lnTo>
                <a:lnTo>
                  <a:pt x="98" y="92"/>
                </a:lnTo>
                <a:lnTo>
                  <a:pt x="90" y="86"/>
                </a:lnTo>
                <a:lnTo>
                  <a:pt x="108" y="54"/>
                </a:lnTo>
                <a:lnTo>
                  <a:pt x="106" y="20"/>
                </a:lnTo>
                <a:lnTo>
                  <a:pt x="82" y="26"/>
                </a:lnTo>
                <a:lnTo>
                  <a:pt x="54" y="34"/>
                </a:lnTo>
                <a:lnTo>
                  <a:pt x="42" y="30"/>
                </a:lnTo>
                <a:lnTo>
                  <a:pt x="44" y="18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254720" y="3330720"/>
            <a:ext cx="270000" cy="88920"/>
          </a:xfrm>
          <a:custGeom>
            <a:avLst/>
            <a:gdLst/>
            <a:ahLst/>
            <a:rect l="l" t="t" r="r" b="b"/>
            <a:pathLst>
              <a:path w="170" h="56">
                <a:moveTo>
                  <a:pt x="102" y="0"/>
                </a:moveTo>
                <a:lnTo>
                  <a:pt x="80" y="8"/>
                </a:lnTo>
                <a:lnTo>
                  <a:pt x="50" y="26"/>
                </a:lnTo>
                <a:lnTo>
                  <a:pt x="20" y="34"/>
                </a:lnTo>
                <a:lnTo>
                  <a:pt x="18" y="46"/>
                </a:lnTo>
                <a:lnTo>
                  <a:pt x="0" y="56"/>
                </a:lnTo>
                <a:lnTo>
                  <a:pt x="154" y="56"/>
                </a:lnTo>
                <a:lnTo>
                  <a:pt x="158" y="40"/>
                </a:lnTo>
                <a:lnTo>
                  <a:pt x="170" y="26"/>
                </a:lnTo>
                <a:lnTo>
                  <a:pt x="156" y="16"/>
                </a:lnTo>
                <a:lnTo>
                  <a:pt x="142" y="20"/>
                </a:lnTo>
                <a:lnTo>
                  <a:pt x="128" y="14"/>
                </a:lnTo>
                <a:lnTo>
                  <a:pt x="114" y="4"/>
                </a:lnTo>
                <a:lnTo>
                  <a:pt x="10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153200" y="3417840"/>
            <a:ext cx="403200" cy="155520"/>
          </a:xfrm>
          <a:custGeom>
            <a:avLst/>
            <a:gdLst/>
            <a:ahLst/>
            <a:rect l="l" t="t" r="r" b="b"/>
            <a:pathLst>
              <a:path w="254" h="98">
                <a:moveTo>
                  <a:pt x="250" y="13"/>
                </a:moveTo>
                <a:lnTo>
                  <a:pt x="246" y="1"/>
                </a:lnTo>
                <a:lnTo>
                  <a:pt x="193" y="0"/>
                </a:lnTo>
                <a:lnTo>
                  <a:pt x="0" y="0"/>
                </a:lnTo>
                <a:lnTo>
                  <a:pt x="3" y="63"/>
                </a:lnTo>
                <a:lnTo>
                  <a:pt x="38" y="31"/>
                </a:lnTo>
                <a:lnTo>
                  <a:pt x="53" y="31"/>
                </a:lnTo>
                <a:lnTo>
                  <a:pt x="66" y="9"/>
                </a:lnTo>
                <a:lnTo>
                  <a:pt x="89" y="22"/>
                </a:lnTo>
                <a:lnTo>
                  <a:pt x="101" y="22"/>
                </a:lnTo>
                <a:lnTo>
                  <a:pt x="104" y="12"/>
                </a:lnTo>
                <a:lnTo>
                  <a:pt x="126" y="0"/>
                </a:lnTo>
                <a:lnTo>
                  <a:pt x="158" y="12"/>
                </a:lnTo>
                <a:lnTo>
                  <a:pt x="173" y="47"/>
                </a:lnTo>
                <a:lnTo>
                  <a:pt x="202" y="60"/>
                </a:lnTo>
                <a:lnTo>
                  <a:pt x="195" y="73"/>
                </a:lnTo>
                <a:lnTo>
                  <a:pt x="205" y="82"/>
                </a:lnTo>
                <a:lnTo>
                  <a:pt x="236" y="98"/>
                </a:lnTo>
                <a:lnTo>
                  <a:pt x="243" y="91"/>
                </a:lnTo>
                <a:lnTo>
                  <a:pt x="254" y="79"/>
                </a:lnTo>
                <a:lnTo>
                  <a:pt x="250" y="33"/>
                </a:lnTo>
                <a:lnTo>
                  <a:pt x="250" y="1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996160" y="2225520"/>
            <a:ext cx="666720" cy="789120"/>
          </a:xfrm>
          <a:custGeom>
            <a:avLst/>
            <a:gdLst/>
            <a:ahLst/>
            <a:rect l="l" t="t" r="r" b="b"/>
            <a:pathLst>
              <a:path w="420" h="497">
                <a:moveTo>
                  <a:pt x="0" y="491"/>
                </a:moveTo>
                <a:lnTo>
                  <a:pt x="198" y="491"/>
                </a:lnTo>
                <a:lnTo>
                  <a:pt x="200" y="497"/>
                </a:lnTo>
                <a:lnTo>
                  <a:pt x="332" y="497"/>
                </a:lnTo>
                <a:lnTo>
                  <a:pt x="359" y="461"/>
                </a:lnTo>
                <a:lnTo>
                  <a:pt x="359" y="443"/>
                </a:lnTo>
                <a:lnTo>
                  <a:pt x="378" y="414"/>
                </a:lnTo>
                <a:lnTo>
                  <a:pt x="381" y="393"/>
                </a:lnTo>
                <a:lnTo>
                  <a:pt x="411" y="383"/>
                </a:lnTo>
                <a:lnTo>
                  <a:pt x="420" y="326"/>
                </a:lnTo>
                <a:lnTo>
                  <a:pt x="405" y="303"/>
                </a:lnTo>
                <a:lnTo>
                  <a:pt x="387" y="233"/>
                </a:lnTo>
                <a:lnTo>
                  <a:pt x="365" y="201"/>
                </a:lnTo>
                <a:lnTo>
                  <a:pt x="324" y="215"/>
                </a:lnTo>
                <a:lnTo>
                  <a:pt x="299" y="249"/>
                </a:lnTo>
                <a:lnTo>
                  <a:pt x="288" y="251"/>
                </a:lnTo>
                <a:lnTo>
                  <a:pt x="278" y="254"/>
                </a:lnTo>
                <a:lnTo>
                  <a:pt x="275" y="242"/>
                </a:lnTo>
                <a:lnTo>
                  <a:pt x="284" y="212"/>
                </a:lnTo>
                <a:lnTo>
                  <a:pt x="303" y="194"/>
                </a:lnTo>
                <a:lnTo>
                  <a:pt x="326" y="153"/>
                </a:lnTo>
                <a:lnTo>
                  <a:pt x="309" y="80"/>
                </a:lnTo>
                <a:lnTo>
                  <a:pt x="317" y="74"/>
                </a:lnTo>
                <a:lnTo>
                  <a:pt x="224" y="5"/>
                </a:lnTo>
                <a:lnTo>
                  <a:pt x="206" y="5"/>
                </a:lnTo>
                <a:lnTo>
                  <a:pt x="167" y="0"/>
                </a:lnTo>
                <a:lnTo>
                  <a:pt x="153" y="17"/>
                </a:lnTo>
                <a:lnTo>
                  <a:pt x="164" y="38"/>
                </a:lnTo>
                <a:lnTo>
                  <a:pt x="128" y="56"/>
                </a:lnTo>
                <a:lnTo>
                  <a:pt x="125" y="93"/>
                </a:lnTo>
                <a:lnTo>
                  <a:pt x="108" y="104"/>
                </a:lnTo>
                <a:lnTo>
                  <a:pt x="101" y="71"/>
                </a:lnTo>
                <a:lnTo>
                  <a:pt x="51" y="125"/>
                </a:lnTo>
                <a:lnTo>
                  <a:pt x="32" y="254"/>
                </a:lnTo>
                <a:lnTo>
                  <a:pt x="57" y="306"/>
                </a:lnTo>
                <a:lnTo>
                  <a:pt x="57" y="338"/>
                </a:lnTo>
                <a:lnTo>
                  <a:pt x="56" y="380"/>
                </a:lnTo>
                <a:lnTo>
                  <a:pt x="20" y="477"/>
                </a:lnTo>
                <a:lnTo>
                  <a:pt x="0" y="49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2" name=""/>
          <p:cNvGrpSpPr/>
          <p:nvPr/>
        </p:nvGrpSpPr>
        <p:grpSpPr>
          <a:xfrm>
            <a:off x="8124840" y="2435400"/>
            <a:ext cx="333000" cy="191520"/>
            <a:chOff x="8124840" y="2435400"/>
            <a:chExt cx="333000" cy="191520"/>
          </a:xfrm>
        </p:grpSpPr>
        <p:sp>
          <p:nvSpPr>
            <p:cNvPr id="213" name=""/>
            <p:cNvSpPr/>
            <p:nvPr/>
          </p:nvSpPr>
          <p:spPr>
            <a:xfrm>
              <a:off x="8134920" y="244836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8124840" y="243540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5" name=""/>
          <p:cNvGrpSpPr/>
          <p:nvPr/>
        </p:nvGrpSpPr>
        <p:grpSpPr>
          <a:xfrm>
            <a:off x="4811760" y="2765520"/>
            <a:ext cx="333000" cy="191520"/>
            <a:chOff x="4811760" y="2765520"/>
            <a:chExt cx="333000" cy="191520"/>
          </a:xfrm>
        </p:grpSpPr>
        <p:sp>
          <p:nvSpPr>
            <p:cNvPr id="216" name=""/>
            <p:cNvSpPr/>
            <p:nvPr/>
          </p:nvSpPr>
          <p:spPr>
            <a:xfrm>
              <a:off x="4821840" y="27784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811760" y="27655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8" name=""/>
          <p:cNvGrpSpPr/>
          <p:nvPr/>
        </p:nvGrpSpPr>
        <p:grpSpPr>
          <a:xfrm>
            <a:off x="5653080" y="3168720"/>
            <a:ext cx="333000" cy="191520"/>
            <a:chOff x="5653080" y="3168720"/>
            <a:chExt cx="333000" cy="191520"/>
          </a:xfrm>
        </p:grpSpPr>
        <p:sp>
          <p:nvSpPr>
            <p:cNvPr id="219" name=""/>
            <p:cNvSpPr/>
            <p:nvPr/>
          </p:nvSpPr>
          <p:spPr>
            <a:xfrm>
              <a:off x="5663160" y="31816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5653080" y="31687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" name=""/>
          <p:cNvGrpSpPr/>
          <p:nvPr/>
        </p:nvGrpSpPr>
        <p:grpSpPr>
          <a:xfrm>
            <a:off x="7586640" y="3146400"/>
            <a:ext cx="333000" cy="191880"/>
            <a:chOff x="7586640" y="3146400"/>
            <a:chExt cx="333000" cy="191880"/>
          </a:xfrm>
        </p:grpSpPr>
        <p:sp>
          <p:nvSpPr>
            <p:cNvPr id="222" name=""/>
            <p:cNvSpPr/>
            <p:nvPr/>
          </p:nvSpPr>
          <p:spPr>
            <a:xfrm>
              <a:off x="7596720" y="3159360"/>
              <a:ext cx="3229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586640" y="3146400"/>
              <a:ext cx="3229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6950160" y="4562640"/>
            <a:ext cx="333000" cy="191520"/>
            <a:chOff x="6950160" y="4562640"/>
            <a:chExt cx="333000" cy="191520"/>
          </a:xfrm>
        </p:grpSpPr>
        <p:sp>
          <p:nvSpPr>
            <p:cNvPr id="225" name=""/>
            <p:cNvSpPr/>
            <p:nvPr/>
          </p:nvSpPr>
          <p:spPr>
            <a:xfrm>
              <a:off x="6960240" y="457560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6950160" y="456264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7" name=""/>
          <p:cNvGrpSpPr/>
          <p:nvPr/>
        </p:nvGrpSpPr>
        <p:grpSpPr>
          <a:xfrm>
            <a:off x="6197760" y="3249720"/>
            <a:ext cx="333000" cy="191520"/>
            <a:chOff x="6197760" y="3249720"/>
            <a:chExt cx="333000" cy="191520"/>
          </a:xfrm>
        </p:grpSpPr>
        <p:sp>
          <p:nvSpPr>
            <p:cNvPr id="228" name=""/>
            <p:cNvSpPr/>
            <p:nvPr/>
          </p:nvSpPr>
          <p:spPr>
            <a:xfrm>
              <a:off x="6207840" y="32626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6197760" y="32497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" name=""/>
          <p:cNvGrpSpPr/>
          <p:nvPr/>
        </p:nvGrpSpPr>
        <p:grpSpPr>
          <a:xfrm>
            <a:off x="4299120" y="4770360"/>
            <a:ext cx="396360" cy="191880"/>
            <a:chOff x="4299120" y="4770360"/>
            <a:chExt cx="396360" cy="191880"/>
          </a:xfrm>
        </p:grpSpPr>
        <p:sp>
          <p:nvSpPr>
            <p:cNvPr id="231" name=""/>
            <p:cNvSpPr/>
            <p:nvPr/>
          </p:nvSpPr>
          <p:spPr>
            <a:xfrm>
              <a:off x="4311360" y="4783320"/>
              <a:ext cx="3841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299120" y="4770360"/>
              <a:ext cx="3841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3" name=""/>
          <p:cNvGrpSpPr/>
          <p:nvPr/>
        </p:nvGrpSpPr>
        <p:grpSpPr>
          <a:xfrm>
            <a:off x="4606920" y="3463920"/>
            <a:ext cx="271080" cy="191880"/>
            <a:chOff x="4606920" y="3463920"/>
            <a:chExt cx="271080" cy="191880"/>
          </a:xfrm>
        </p:grpSpPr>
        <p:sp>
          <p:nvSpPr>
            <p:cNvPr id="234" name=""/>
            <p:cNvSpPr/>
            <p:nvPr/>
          </p:nvSpPr>
          <p:spPr>
            <a:xfrm>
              <a:off x="4617000" y="3476880"/>
              <a:ext cx="26100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606920" y="3463920"/>
              <a:ext cx="26100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6" name=""/>
          <p:cNvSpPr/>
          <p:nvPr/>
        </p:nvSpPr>
        <p:spPr>
          <a:xfrm>
            <a:off x="6524640" y="3470400"/>
            <a:ext cx="1314360" cy="565200"/>
          </a:xfrm>
          <a:custGeom>
            <a:avLst/>
            <a:gdLst/>
            <a:ahLst/>
            <a:rect l="l" t="t" r="r" b="b"/>
            <a:pathLst>
              <a:path w="1009" h="435">
                <a:moveTo>
                  <a:pt x="0" y="435"/>
                </a:moveTo>
                <a:lnTo>
                  <a:pt x="71" y="427"/>
                </a:lnTo>
                <a:lnTo>
                  <a:pt x="121" y="366"/>
                </a:lnTo>
                <a:lnTo>
                  <a:pt x="205" y="300"/>
                </a:lnTo>
                <a:lnTo>
                  <a:pt x="213" y="327"/>
                </a:lnTo>
                <a:lnTo>
                  <a:pt x="248" y="354"/>
                </a:lnTo>
                <a:lnTo>
                  <a:pt x="278" y="331"/>
                </a:lnTo>
                <a:lnTo>
                  <a:pt x="298" y="346"/>
                </a:lnTo>
                <a:lnTo>
                  <a:pt x="336" y="335"/>
                </a:lnTo>
                <a:lnTo>
                  <a:pt x="340" y="319"/>
                </a:lnTo>
                <a:lnTo>
                  <a:pt x="390" y="316"/>
                </a:lnTo>
                <a:lnTo>
                  <a:pt x="409" y="304"/>
                </a:lnTo>
                <a:lnTo>
                  <a:pt x="413" y="285"/>
                </a:lnTo>
                <a:lnTo>
                  <a:pt x="405" y="277"/>
                </a:lnTo>
                <a:lnTo>
                  <a:pt x="459" y="185"/>
                </a:lnTo>
                <a:lnTo>
                  <a:pt x="471" y="135"/>
                </a:lnTo>
                <a:lnTo>
                  <a:pt x="517" y="162"/>
                </a:lnTo>
                <a:lnTo>
                  <a:pt x="547" y="96"/>
                </a:lnTo>
                <a:lnTo>
                  <a:pt x="563" y="104"/>
                </a:lnTo>
                <a:lnTo>
                  <a:pt x="613" y="46"/>
                </a:lnTo>
                <a:lnTo>
                  <a:pt x="620" y="0"/>
                </a:lnTo>
                <a:lnTo>
                  <a:pt x="686" y="50"/>
                </a:lnTo>
                <a:lnTo>
                  <a:pt x="693" y="19"/>
                </a:lnTo>
                <a:lnTo>
                  <a:pt x="728" y="35"/>
                </a:lnTo>
                <a:lnTo>
                  <a:pt x="720" y="50"/>
                </a:lnTo>
                <a:lnTo>
                  <a:pt x="732" y="62"/>
                </a:lnTo>
                <a:lnTo>
                  <a:pt x="770" y="81"/>
                </a:lnTo>
                <a:lnTo>
                  <a:pt x="782" y="100"/>
                </a:lnTo>
                <a:lnTo>
                  <a:pt x="782" y="112"/>
                </a:lnTo>
                <a:lnTo>
                  <a:pt x="759" y="154"/>
                </a:lnTo>
                <a:lnTo>
                  <a:pt x="763" y="166"/>
                </a:lnTo>
                <a:lnTo>
                  <a:pt x="889" y="239"/>
                </a:lnTo>
                <a:lnTo>
                  <a:pt x="882" y="285"/>
                </a:lnTo>
                <a:lnTo>
                  <a:pt x="905" y="331"/>
                </a:lnTo>
                <a:lnTo>
                  <a:pt x="889" y="343"/>
                </a:lnTo>
                <a:lnTo>
                  <a:pt x="909" y="373"/>
                </a:lnTo>
                <a:lnTo>
                  <a:pt x="878" y="377"/>
                </a:lnTo>
                <a:lnTo>
                  <a:pt x="878" y="389"/>
                </a:lnTo>
                <a:lnTo>
                  <a:pt x="951" y="404"/>
                </a:lnTo>
                <a:lnTo>
                  <a:pt x="959" y="435"/>
                </a:lnTo>
                <a:lnTo>
                  <a:pt x="0" y="435"/>
                </a:lnTo>
                <a:close/>
                <a:moveTo>
                  <a:pt x="955" y="235"/>
                </a:moveTo>
                <a:lnTo>
                  <a:pt x="966" y="235"/>
                </a:lnTo>
                <a:lnTo>
                  <a:pt x="962" y="250"/>
                </a:lnTo>
                <a:lnTo>
                  <a:pt x="932" y="312"/>
                </a:lnTo>
                <a:lnTo>
                  <a:pt x="947" y="362"/>
                </a:lnTo>
                <a:lnTo>
                  <a:pt x="970" y="343"/>
                </a:lnTo>
                <a:lnTo>
                  <a:pt x="982" y="289"/>
                </a:lnTo>
                <a:lnTo>
                  <a:pt x="1009" y="219"/>
                </a:lnTo>
                <a:lnTo>
                  <a:pt x="955" y="2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529320" y="3468600"/>
            <a:ext cx="1243080" cy="567000"/>
          </a:xfrm>
          <a:custGeom>
            <a:avLst/>
            <a:gdLst/>
            <a:ahLst/>
            <a:rect l="l" t="t" r="r" b="b"/>
            <a:pathLst>
              <a:path w="783" h="357">
                <a:moveTo>
                  <a:pt x="783" y="357"/>
                </a:moveTo>
                <a:lnTo>
                  <a:pt x="779" y="333"/>
                </a:lnTo>
                <a:lnTo>
                  <a:pt x="717" y="320"/>
                </a:lnTo>
                <a:lnTo>
                  <a:pt x="717" y="309"/>
                </a:lnTo>
                <a:lnTo>
                  <a:pt x="741" y="306"/>
                </a:lnTo>
                <a:lnTo>
                  <a:pt x="728" y="282"/>
                </a:lnTo>
                <a:lnTo>
                  <a:pt x="740" y="272"/>
                </a:lnTo>
                <a:lnTo>
                  <a:pt x="722" y="236"/>
                </a:lnTo>
                <a:lnTo>
                  <a:pt x="726" y="197"/>
                </a:lnTo>
                <a:lnTo>
                  <a:pt x="624" y="140"/>
                </a:lnTo>
                <a:lnTo>
                  <a:pt x="621" y="126"/>
                </a:lnTo>
                <a:lnTo>
                  <a:pt x="638" y="95"/>
                </a:lnTo>
                <a:lnTo>
                  <a:pt x="638" y="80"/>
                </a:lnTo>
                <a:lnTo>
                  <a:pt x="627" y="68"/>
                </a:lnTo>
                <a:lnTo>
                  <a:pt x="597" y="50"/>
                </a:lnTo>
                <a:lnTo>
                  <a:pt x="591" y="41"/>
                </a:lnTo>
                <a:lnTo>
                  <a:pt x="594" y="29"/>
                </a:lnTo>
                <a:lnTo>
                  <a:pt x="566" y="18"/>
                </a:lnTo>
                <a:lnTo>
                  <a:pt x="563" y="44"/>
                </a:lnTo>
                <a:lnTo>
                  <a:pt x="506" y="0"/>
                </a:lnTo>
                <a:lnTo>
                  <a:pt x="501" y="38"/>
                </a:lnTo>
                <a:lnTo>
                  <a:pt x="458" y="87"/>
                </a:lnTo>
                <a:lnTo>
                  <a:pt x="447" y="80"/>
                </a:lnTo>
                <a:lnTo>
                  <a:pt x="422" y="135"/>
                </a:lnTo>
                <a:lnTo>
                  <a:pt x="386" y="111"/>
                </a:lnTo>
                <a:lnTo>
                  <a:pt x="375" y="153"/>
                </a:lnTo>
                <a:lnTo>
                  <a:pt x="330" y="228"/>
                </a:lnTo>
                <a:lnTo>
                  <a:pt x="336" y="236"/>
                </a:lnTo>
                <a:lnTo>
                  <a:pt x="333" y="252"/>
                </a:lnTo>
                <a:lnTo>
                  <a:pt x="308" y="263"/>
                </a:lnTo>
                <a:lnTo>
                  <a:pt x="275" y="263"/>
                </a:lnTo>
                <a:lnTo>
                  <a:pt x="272" y="275"/>
                </a:lnTo>
                <a:lnTo>
                  <a:pt x="242" y="287"/>
                </a:lnTo>
                <a:lnTo>
                  <a:pt x="225" y="272"/>
                </a:lnTo>
                <a:lnTo>
                  <a:pt x="200" y="293"/>
                </a:lnTo>
                <a:lnTo>
                  <a:pt x="173" y="270"/>
                </a:lnTo>
                <a:lnTo>
                  <a:pt x="167" y="246"/>
                </a:lnTo>
                <a:lnTo>
                  <a:pt x="96" y="302"/>
                </a:lnTo>
                <a:lnTo>
                  <a:pt x="57" y="351"/>
                </a:lnTo>
                <a:lnTo>
                  <a:pt x="0" y="357"/>
                </a:lnTo>
                <a:lnTo>
                  <a:pt x="783" y="35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529320" y="3728880"/>
            <a:ext cx="793800" cy="306720"/>
          </a:xfrm>
          <a:custGeom>
            <a:avLst/>
            <a:gdLst/>
            <a:ahLst/>
            <a:rect l="l" t="t" r="r" b="b"/>
            <a:pathLst>
              <a:path w="500" h="193">
                <a:moveTo>
                  <a:pt x="470" y="193"/>
                </a:moveTo>
                <a:lnTo>
                  <a:pt x="461" y="183"/>
                </a:lnTo>
                <a:lnTo>
                  <a:pt x="435" y="178"/>
                </a:lnTo>
                <a:lnTo>
                  <a:pt x="425" y="168"/>
                </a:lnTo>
                <a:lnTo>
                  <a:pt x="432" y="160"/>
                </a:lnTo>
                <a:lnTo>
                  <a:pt x="425" y="144"/>
                </a:lnTo>
                <a:lnTo>
                  <a:pt x="423" y="132"/>
                </a:lnTo>
                <a:lnTo>
                  <a:pt x="429" y="114"/>
                </a:lnTo>
                <a:lnTo>
                  <a:pt x="434" y="102"/>
                </a:lnTo>
                <a:lnTo>
                  <a:pt x="453" y="109"/>
                </a:lnTo>
                <a:lnTo>
                  <a:pt x="465" y="105"/>
                </a:lnTo>
                <a:lnTo>
                  <a:pt x="473" y="87"/>
                </a:lnTo>
                <a:lnTo>
                  <a:pt x="458" y="75"/>
                </a:lnTo>
                <a:lnTo>
                  <a:pt x="450" y="54"/>
                </a:lnTo>
                <a:lnTo>
                  <a:pt x="459" y="36"/>
                </a:lnTo>
                <a:lnTo>
                  <a:pt x="482" y="28"/>
                </a:lnTo>
                <a:lnTo>
                  <a:pt x="494" y="34"/>
                </a:lnTo>
                <a:lnTo>
                  <a:pt x="500" y="24"/>
                </a:lnTo>
                <a:lnTo>
                  <a:pt x="492" y="4"/>
                </a:lnTo>
                <a:lnTo>
                  <a:pt x="480" y="0"/>
                </a:lnTo>
                <a:lnTo>
                  <a:pt x="476" y="18"/>
                </a:lnTo>
                <a:lnTo>
                  <a:pt x="447" y="27"/>
                </a:lnTo>
                <a:lnTo>
                  <a:pt x="443" y="37"/>
                </a:lnTo>
                <a:lnTo>
                  <a:pt x="401" y="60"/>
                </a:lnTo>
                <a:lnTo>
                  <a:pt x="372" y="52"/>
                </a:lnTo>
                <a:lnTo>
                  <a:pt x="344" y="73"/>
                </a:lnTo>
                <a:lnTo>
                  <a:pt x="333" y="106"/>
                </a:lnTo>
                <a:lnTo>
                  <a:pt x="320" y="109"/>
                </a:lnTo>
                <a:lnTo>
                  <a:pt x="308" y="99"/>
                </a:lnTo>
                <a:lnTo>
                  <a:pt x="275" y="99"/>
                </a:lnTo>
                <a:lnTo>
                  <a:pt x="272" y="111"/>
                </a:lnTo>
                <a:lnTo>
                  <a:pt x="242" y="123"/>
                </a:lnTo>
                <a:lnTo>
                  <a:pt x="225" y="108"/>
                </a:lnTo>
                <a:lnTo>
                  <a:pt x="200" y="129"/>
                </a:lnTo>
                <a:lnTo>
                  <a:pt x="173" y="106"/>
                </a:lnTo>
                <a:lnTo>
                  <a:pt x="167" y="82"/>
                </a:lnTo>
                <a:lnTo>
                  <a:pt x="96" y="138"/>
                </a:lnTo>
                <a:lnTo>
                  <a:pt x="57" y="187"/>
                </a:lnTo>
                <a:lnTo>
                  <a:pt x="0" y="193"/>
                </a:lnTo>
                <a:lnTo>
                  <a:pt x="470" y="19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7188120" y="2959200"/>
            <a:ext cx="266760" cy="164880"/>
          </a:xfrm>
          <a:custGeom>
            <a:avLst/>
            <a:gdLst/>
            <a:ahLst/>
            <a:rect l="l" t="t" r="r" b="b"/>
            <a:pathLst>
              <a:path w="168" h="104">
                <a:moveTo>
                  <a:pt x="60" y="2"/>
                </a:moveTo>
                <a:lnTo>
                  <a:pt x="48" y="28"/>
                </a:lnTo>
                <a:lnTo>
                  <a:pt x="6" y="28"/>
                </a:lnTo>
                <a:lnTo>
                  <a:pt x="2" y="44"/>
                </a:lnTo>
                <a:lnTo>
                  <a:pt x="0" y="62"/>
                </a:lnTo>
                <a:lnTo>
                  <a:pt x="14" y="64"/>
                </a:lnTo>
                <a:lnTo>
                  <a:pt x="24" y="84"/>
                </a:lnTo>
                <a:lnTo>
                  <a:pt x="24" y="104"/>
                </a:lnTo>
                <a:lnTo>
                  <a:pt x="36" y="104"/>
                </a:lnTo>
                <a:lnTo>
                  <a:pt x="34" y="86"/>
                </a:lnTo>
                <a:lnTo>
                  <a:pt x="72" y="88"/>
                </a:lnTo>
                <a:lnTo>
                  <a:pt x="82" y="80"/>
                </a:lnTo>
                <a:lnTo>
                  <a:pt x="80" y="58"/>
                </a:lnTo>
                <a:lnTo>
                  <a:pt x="104" y="54"/>
                </a:lnTo>
                <a:lnTo>
                  <a:pt x="116" y="56"/>
                </a:lnTo>
                <a:lnTo>
                  <a:pt x="122" y="68"/>
                </a:lnTo>
                <a:lnTo>
                  <a:pt x="136" y="78"/>
                </a:lnTo>
                <a:lnTo>
                  <a:pt x="152" y="92"/>
                </a:lnTo>
                <a:lnTo>
                  <a:pt x="164" y="90"/>
                </a:lnTo>
                <a:lnTo>
                  <a:pt x="168" y="50"/>
                </a:lnTo>
                <a:lnTo>
                  <a:pt x="158" y="40"/>
                </a:lnTo>
                <a:lnTo>
                  <a:pt x="130" y="40"/>
                </a:lnTo>
                <a:lnTo>
                  <a:pt x="88" y="34"/>
                </a:lnTo>
                <a:lnTo>
                  <a:pt x="86" y="12"/>
                </a:lnTo>
                <a:lnTo>
                  <a:pt x="74" y="0"/>
                </a:lnTo>
                <a:lnTo>
                  <a:pt x="60" y="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280280" y="3098880"/>
            <a:ext cx="146160" cy="85680"/>
          </a:xfrm>
          <a:custGeom>
            <a:avLst/>
            <a:gdLst/>
            <a:ahLst/>
            <a:rect l="l" t="t" r="r" b="b"/>
            <a:pathLst>
              <a:path w="92" h="54">
                <a:moveTo>
                  <a:pt x="26" y="0"/>
                </a:moveTo>
                <a:lnTo>
                  <a:pt x="18" y="12"/>
                </a:lnTo>
                <a:lnTo>
                  <a:pt x="18" y="26"/>
                </a:lnTo>
                <a:lnTo>
                  <a:pt x="10" y="38"/>
                </a:lnTo>
                <a:lnTo>
                  <a:pt x="0" y="44"/>
                </a:lnTo>
                <a:lnTo>
                  <a:pt x="20" y="52"/>
                </a:lnTo>
                <a:lnTo>
                  <a:pt x="52" y="54"/>
                </a:lnTo>
                <a:lnTo>
                  <a:pt x="74" y="46"/>
                </a:lnTo>
                <a:lnTo>
                  <a:pt x="92" y="26"/>
                </a:lnTo>
                <a:lnTo>
                  <a:pt x="66" y="22"/>
                </a:lnTo>
                <a:lnTo>
                  <a:pt x="40" y="0"/>
                </a:lnTo>
                <a:lnTo>
                  <a:pt x="2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1" name=""/>
          <p:cNvGrpSpPr/>
          <p:nvPr/>
        </p:nvGrpSpPr>
        <p:grpSpPr>
          <a:xfrm>
            <a:off x="1233360" y="3371760"/>
            <a:ext cx="333000" cy="191880"/>
            <a:chOff x="1233360" y="3371760"/>
            <a:chExt cx="333000" cy="191880"/>
          </a:xfrm>
        </p:grpSpPr>
        <p:sp>
          <p:nvSpPr>
            <p:cNvPr id="242" name=""/>
            <p:cNvSpPr/>
            <p:nvPr/>
          </p:nvSpPr>
          <p:spPr>
            <a:xfrm>
              <a:off x="1243440" y="3384720"/>
              <a:ext cx="3229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1233360" y="3371760"/>
              <a:ext cx="3229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5181480" y="2968560"/>
            <a:ext cx="6858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>
            <a:hlinkClick r:id="rId1"/>
          </p:cNvPr>
          <p:cNvSpPr/>
          <p:nvPr/>
        </p:nvSpPr>
        <p:spPr>
          <a:xfrm>
            <a:off x="5791320" y="3044880"/>
            <a:ext cx="75960" cy="763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>
            <a:hlinkClick r:id="rId2"/>
          </p:cNvPr>
          <p:cNvSpPr/>
          <p:nvPr/>
        </p:nvSpPr>
        <p:spPr>
          <a:xfrm>
            <a:off x="5943600" y="3556080"/>
            <a:ext cx="763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257800" y="3502080"/>
            <a:ext cx="636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>
            <a:hlinkClick r:id="rId3"/>
          </p:cNvPr>
          <p:cNvSpPr/>
          <p:nvPr/>
        </p:nvSpPr>
        <p:spPr>
          <a:xfrm>
            <a:off x="5715000" y="4089240"/>
            <a:ext cx="76320" cy="763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790960" y="4035600"/>
            <a:ext cx="538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>
            <a:hlinkClick r:id="rId4"/>
          </p:cNvPr>
          <p:cNvSpPr/>
          <p:nvPr/>
        </p:nvSpPr>
        <p:spPr>
          <a:xfrm>
            <a:off x="5562720" y="4241880"/>
            <a:ext cx="7596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638320" y="4187880"/>
            <a:ext cx="6616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>
            <a:hlinkClick r:id="rId5"/>
          </p:cNvPr>
          <p:cNvSpPr/>
          <p:nvPr/>
        </p:nvSpPr>
        <p:spPr>
          <a:xfrm>
            <a:off x="5656320" y="44388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5733000" y="4384800"/>
            <a:ext cx="676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>
            <a:hlinkClick r:id="rId6"/>
          </p:cNvPr>
          <p:cNvSpPr/>
          <p:nvPr/>
        </p:nvSpPr>
        <p:spPr>
          <a:xfrm>
            <a:off x="5715000" y="459108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5791320" y="4537080"/>
            <a:ext cx="6066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>
            <a:hlinkClick r:id="rId7"/>
          </p:cNvPr>
          <p:cNvSpPr/>
          <p:nvPr/>
        </p:nvSpPr>
        <p:spPr>
          <a:xfrm>
            <a:off x="792000" y="3981600"/>
            <a:ext cx="76320" cy="7596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09040" y="4035600"/>
            <a:ext cx="547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249560" y="3882960"/>
            <a:ext cx="608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>
            <a:hlinkClick r:id="rId8"/>
          </p:cNvPr>
          <p:cNvSpPr/>
          <p:nvPr/>
        </p:nvSpPr>
        <p:spPr>
          <a:xfrm>
            <a:off x="1447920" y="4038480"/>
            <a:ext cx="7596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>
            <a:hlinkClick r:id="rId9"/>
          </p:cNvPr>
          <p:cNvSpPr/>
          <p:nvPr/>
        </p:nvSpPr>
        <p:spPr>
          <a:xfrm>
            <a:off x="6477120" y="4876920"/>
            <a:ext cx="7596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>
            <a:hlinkClick r:id="rId10"/>
          </p:cNvPr>
          <p:cNvSpPr/>
          <p:nvPr/>
        </p:nvSpPr>
        <p:spPr>
          <a:xfrm>
            <a:off x="6629400" y="274320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>
            <a:hlinkClick r:id="rId11"/>
          </p:cNvPr>
          <p:cNvSpPr/>
          <p:nvPr/>
        </p:nvSpPr>
        <p:spPr>
          <a:xfrm>
            <a:off x="5791320" y="2895480"/>
            <a:ext cx="7596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562720" y="2711520"/>
            <a:ext cx="542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(300)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391440" y="2787480"/>
            <a:ext cx="492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289560" y="4921200"/>
            <a:ext cx="4626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391520" y="4873680"/>
            <a:ext cx="1295280" cy="993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9144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543800" y="5200560"/>
            <a:ext cx="76320" cy="76320"/>
          </a:xfrm>
          <a:prstGeom prst="ellipse">
            <a:avLst/>
          </a:prstGeom>
          <a:noFill/>
          <a:ln cap="rnd" w="32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7620120" y="5146560"/>
            <a:ext cx="779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543800" y="53532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7620120" y="5299200"/>
            <a:ext cx="5176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7543800" y="565776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7620120" y="5603760"/>
            <a:ext cx="5385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7543800" y="5505480"/>
            <a:ext cx="76320" cy="763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620840" y="5451480"/>
            <a:ext cx="7462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6D9565-875F-4BCA-BB1C-D8C3D2C1D8A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"/>
          <p:cNvSpPr/>
          <p:nvPr/>
        </p:nvSpPr>
        <p:spPr>
          <a:xfrm>
            <a:off x="7391520" y="4873680"/>
            <a:ext cx="1295280" cy="993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9144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Orion/Enron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7527960" y="3564000"/>
            <a:ext cx="36360" cy="36360"/>
          </a:xfrm>
          <a:custGeom>
            <a:avLst/>
            <a:gdLst/>
            <a:ahLst/>
            <a:rect l="l" t="t" r="r" b="b"/>
            <a:pathLst>
              <a:path w="27" h="27">
                <a:moveTo>
                  <a:pt x="12" y="27"/>
                </a:moveTo>
                <a:lnTo>
                  <a:pt x="0" y="8"/>
                </a:lnTo>
                <a:lnTo>
                  <a:pt x="8" y="0"/>
                </a:lnTo>
                <a:lnTo>
                  <a:pt x="27" y="16"/>
                </a:lnTo>
                <a:lnTo>
                  <a:pt x="12" y="27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7153200" y="3417840"/>
            <a:ext cx="711360" cy="357120"/>
          </a:xfrm>
          <a:custGeom>
            <a:avLst/>
            <a:gdLst/>
            <a:ahLst/>
            <a:rect l="l" t="t" r="r" b="b"/>
            <a:pathLst>
              <a:path w="546" h="273">
                <a:moveTo>
                  <a:pt x="434" y="0"/>
                </a:moveTo>
                <a:lnTo>
                  <a:pt x="235" y="0"/>
                </a:lnTo>
                <a:lnTo>
                  <a:pt x="0" y="0"/>
                </a:lnTo>
                <a:lnTo>
                  <a:pt x="4" y="77"/>
                </a:lnTo>
                <a:lnTo>
                  <a:pt x="46" y="38"/>
                </a:lnTo>
                <a:lnTo>
                  <a:pt x="65" y="38"/>
                </a:lnTo>
                <a:lnTo>
                  <a:pt x="81" y="11"/>
                </a:lnTo>
                <a:lnTo>
                  <a:pt x="108" y="27"/>
                </a:lnTo>
                <a:lnTo>
                  <a:pt x="123" y="27"/>
                </a:lnTo>
                <a:lnTo>
                  <a:pt x="127" y="15"/>
                </a:lnTo>
                <a:lnTo>
                  <a:pt x="154" y="0"/>
                </a:lnTo>
                <a:lnTo>
                  <a:pt x="192" y="15"/>
                </a:lnTo>
                <a:lnTo>
                  <a:pt x="211" y="57"/>
                </a:lnTo>
                <a:lnTo>
                  <a:pt x="246" y="73"/>
                </a:lnTo>
                <a:lnTo>
                  <a:pt x="238" y="88"/>
                </a:lnTo>
                <a:lnTo>
                  <a:pt x="250" y="100"/>
                </a:lnTo>
                <a:lnTo>
                  <a:pt x="288" y="119"/>
                </a:lnTo>
                <a:lnTo>
                  <a:pt x="296" y="111"/>
                </a:lnTo>
                <a:lnTo>
                  <a:pt x="315" y="127"/>
                </a:lnTo>
                <a:lnTo>
                  <a:pt x="300" y="138"/>
                </a:lnTo>
                <a:lnTo>
                  <a:pt x="300" y="150"/>
                </a:lnTo>
                <a:lnTo>
                  <a:pt x="284" y="192"/>
                </a:lnTo>
                <a:lnTo>
                  <a:pt x="400" y="246"/>
                </a:lnTo>
                <a:lnTo>
                  <a:pt x="388" y="211"/>
                </a:lnTo>
                <a:lnTo>
                  <a:pt x="373" y="196"/>
                </a:lnTo>
                <a:lnTo>
                  <a:pt x="381" y="196"/>
                </a:lnTo>
                <a:lnTo>
                  <a:pt x="361" y="77"/>
                </a:lnTo>
                <a:lnTo>
                  <a:pt x="419" y="30"/>
                </a:lnTo>
                <a:lnTo>
                  <a:pt x="423" y="19"/>
                </a:lnTo>
                <a:lnTo>
                  <a:pt x="427" y="46"/>
                </a:lnTo>
                <a:lnTo>
                  <a:pt x="404" y="69"/>
                </a:lnTo>
                <a:lnTo>
                  <a:pt x="411" y="104"/>
                </a:lnTo>
                <a:lnTo>
                  <a:pt x="396" y="119"/>
                </a:lnTo>
                <a:lnTo>
                  <a:pt x="419" y="131"/>
                </a:lnTo>
                <a:lnTo>
                  <a:pt x="419" y="165"/>
                </a:lnTo>
                <a:lnTo>
                  <a:pt x="404" y="192"/>
                </a:lnTo>
                <a:lnTo>
                  <a:pt x="427" y="223"/>
                </a:lnTo>
                <a:lnTo>
                  <a:pt x="454" y="227"/>
                </a:lnTo>
                <a:lnTo>
                  <a:pt x="473" y="273"/>
                </a:lnTo>
                <a:lnTo>
                  <a:pt x="527" y="257"/>
                </a:lnTo>
                <a:lnTo>
                  <a:pt x="523" y="242"/>
                </a:lnTo>
                <a:lnTo>
                  <a:pt x="546" y="196"/>
                </a:lnTo>
                <a:lnTo>
                  <a:pt x="465" y="196"/>
                </a:lnTo>
                <a:lnTo>
                  <a:pt x="434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823000" y="3003480"/>
            <a:ext cx="511200" cy="811440"/>
          </a:xfrm>
          <a:custGeom>
            <a:avLst/>
            <a:gdLst/>
            <a:ahLst/>
            <a:rect l="l" t="t" r="r" b="b"/>
            <a:pathLst>
              <a:path w="392" h="624">
                <a:moveTo>
                  <a:pt x="65" y="370"/>
                </a:moveTo>
                <a:lnTo>
                  <a:pt x="61" y="8"/>
                </a:lnTo>
                <a:lnTo>
                  <a:pt x="100" y="16"/>
                </a:lnTo>
                <a:lnTo>
                  <a:pt x="127" y="0"/>
                </a:lnTo>
                <a:lnTo>
                  <a:pt x="373" y="0"/>
                </a:lnTo>
                <a:lnTo>
                  <a:pt x="376" y="8"/>
                </a:lnTo>
                <a:lnTo>
                  <a:pt x="388" y="412"/>
                </a:lnTo>
                <a:lnTo>
                  <a:pt x="380" y="420"/>
                </a:lnTo>
                <a:lnTo>
                  <a:pt x="392" y="462"/>
                </a:lnTo>
                <a:lnTo>
                  <a:pt x="350" y="477"/>
                </a:lnTo>
                <a:lnTo>
                  <a:pt x="315" y="470"/>
                </a:lnTo>
                <a:lnTo>
                  <a:pt x="319" y="501"/>
                </a:lnTo>
                <a:lnTo>
                  <a:pt x="300" y="516"/>
                </a:lnTo>
                <a:lnTo>
                  <a:pt x="288" y="539"/>
                </a:lnTo>
                <a:lnTo>
                  <a:pt x="273" y="543"/>
                </a:lnTo>
                <a:lnTo>
                  <a:pt x="261" y="577"/>
                </a:lnTo>
                <a:lnTo>
                  <a:pt x="246" y="593"/>
                </a:lnTo>
                <a:lnTo>
                  <a:pt x="207" y="554"/>
                </a:lnTo>
                <a:lnTo>
                  <a:pt x="211" y="562"/>
                </a:lnTo>
                <a:lnTo>
                  <a:pt x="196" y="566"/>
                </a:lnTo>
                <a:lnTo>
                  <a:pt x="177" y="608"/>
                </a:lnTo>
                <a:lnTo>
                  <a:pt x="154" y="589"/>
                </a:lnTo>
                <a:lnTo>
                  <a:pt x="119" y="620"/>
                </a:lnTo>
                <a:lnTo>
                  <a:pt x="61" y="593"/>
                </a:lnTo>
                <a:lnTo>
                  <a:pt x="54" y="612"/>
                </a:lnTo>
                <a:lnTo>
                  <a:pt x="50" y="601"/>
                </a:lnTo>
                <a:lnTo>
                  <a:pt x="27" y="597"/>
                </a:lnTo>
                <a:lnTo>
                  <a:pt x="15" y="624"/>
                </a:lnTo>
                <a:lnTo>
                  <a:pt x="8" y="612"/>
                </a:lnTo>
                <a:lnTo>
                  <a:pt x="0" y="604"/>
                </a:lnTo>
                <a:lnTo>
                  <a:pt x="8" y="604"/>
                </a:lnTo>
                <a:lnTo>
                  <a:pt x="8" y="570"/>
                </a:lnTo>
                <a:lnTo>
                  <a:pt x="19" y="562"/>
                </a:lnTo>
                <a:lnTo>
                  <a:pt x="15" y="547"/>
                </a:lnTo>
                <a:lnTo>
                  <a:pt x="54" y="508"/>
                </a:lnTo>
                <a:lnTo>
                  <a:pt x="69" y="470"/>
                </a:lnTo>
                <a:lnTo>
                  <a:pt x="65" y="439"/>
                </a:lnTo>
                <a:lnTo>
                  <a:pt x="46" y="412"/>
                </a:lnTo>
                <a:lnTo>
                  <a:pt x="65" y="37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229440" y="4383000"/>
            <a:ext cx="787320" cy="970200"/>
          </a:xfrm>
          <a:custGeom>
            <a:avLst/>
            <a:gdLst/>
            <a:ahLst/>
            <a:rect l="l" t="t" r="r" b="b"/>
            <a:pathLst>
              <a:path w="605" h="745">
                <a:moveTo>
                  <a:pt x="540" y="687"/>
                </a:moveTo>
                <a:lnTo>
                  <a:pt x="540" y="650"/>
                </a:lnTo>
                <a:lnTo>
                  <a:pt x="563" y="597"/>
                </a:lnTo>
                <a:lnTo>
                  <a:pt x="563" y="577"/>
                </a:lnTo>
                <a:lnTo>
                  <a:pt x="586" y="504"/>
                </a:lnTo>
                <a:lnTo>
                  <a:pt x="605" y="477"/>
                </a:lnTo>
                <a:lnTo>
                  <a:pt x="578" y="462"/>
                </a:lnTo>
                <a:lnTo>
                  <a:pt x="578" y="431"/>
                </a:lnTo>
                <a:lnTo>
                  <a:pt x="563" y="397"/>
                </a:lnTo>
                <a:lnTo>
                  <a:pt x="540" y="381"/>
                </a:lnTo>
                <a:lnTo>
                  <a:pt x="525" y="320"/>
                </a:lnTo>
                <a:lnTo>
                  <a:pt x="490" y="297"/>
                </a:lnTo>
                <a:lnTo>
                  <a:pt x="467" y="262"/>
                </a:lnTo>
                <a:lnTo>
                  <a:pt x="471" y="247"/>
                </a:lnTo>
                <a:lnTo>
                  <a:pt x="386" y="170"/>
                </a:lnTo>
                <a:lnTo>
                  <a:pt x="344" y="85"/>
                </a:lnTo>
                <a:lnTo>
                  <a:pt x="325" y="85"/>
                </a:lnTo>
                <a:lnTo>
                  <a:pt x="283" y="50"/>
                </a:lnTo>
                <a:lnTo>
                  <a:pt x="313" y="0"/>
                </a:lnTo>
                <a:lnTo>
                  <a:pt x="162" y="0"/>
                </a:lnTo>
                <a:lnTo>
                  <a:pt x="0" y="0"/>
                </a:lnTo>
                <a:lnTo>
                  <a:pt x="62" y="320"/>
                </a:lnTo>
                <a:lnTo>
                  <a:pt x="73" y="381"/>
                </a:lnTo>
                <a:lnTo>
                  <a:pt x="92" y="416"/>
                </a:lnTo>
                <a:lnTo>
                  <a:pt x="85" y="427"/>
                </a:lnTo>
                <a:lnTo>
                  <a:pt x="100" y="443"/>
                </a:lnTo>
                <a:lnTo>
                  <a:pt x="85" y="462"/>
                </a:lnTo>
                <a:lnTo>
                  <a:pt x="77" y="500"/>
                </a:lnTo>
                <a:lnTo>
                  <a:pt x="85" y="524"/>
                </a:lnTo>
                <a:lnTo>
                  <a:pt x="81" y="616"/>
                </a:lnTo>
                <a:lnTo>
                  <a:pt x="92" y="647"/>
                </a:lnTo>
                <a:lnTo>
                  <a:pt x="112" y="691"/>
                </a:lnTo>
                <a:lnTo>
                  <a:pt x="448" y="714"/>
                </a:lnTo>
                <a:lnTo>
                  <a:pt x="455" y="745"/>
                </a:lnTo>
                <a:lnTo>
                  <a:pt x="475" y="745"/>
                </a:lnTo>
                <a:lnTo>
                  <a:pt x="471" y="683"/>
                </a:lnTo>
                <a:lnTo>
                  <a:pt x="482" y="672"/>
                </a:lnTo>
                <a:lnTo>
                  <a:pt x="540" y="68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474920" y="3970440"/>
            <a:ext cx="1041120" cy="1179360"/>
          </a:xfrm>
          <a:custGeom>
            <a:avLst/>
            <a:gdLst/>
            <a:ahLst/>
            <a:rect l="l" t="t" r="r" b="b"/>
            <a:pathLst>
              <a:path w="798" h="904">
                <a:moveTo>
                  <a:pt x="798" y="0"/>
                </a:moveTo>
                <a:lnTo>
                  <a:pt x="698" y="904"/>
                </a:lnTo>
                <a:lnTo>
                  <a:pt x="459" y="904"/>
                </a:lnTo>
                <a:lnTo>
                  <a:pt x="0" y="708"/>
                </a:lnTo>
                <a:lnTo>
                  <a:pt x="0" y="696"/>
                </a:lnTo>
                <a:lnTo>
                  <a:pt x="16" y="681"/>
                </a:lnTo>
                <a:lnTo>
                  <a:pt x="31" y="681"/>
                </a:lnTo>
                <a:lnTo>
                  <a:pt x="46" y="658"/>
                </a:lnTo>
                <a:lnTo>
                  <a:pt x="46" y="642"/>
                </a:lnTo>
                <a:lnTo>
                  <a:pt x="19" y="623"/>
                </a:lnTo>
                <a:lnTo>
                  <a:pt x="23" y="573"/>
                </a:lnTo>
                <a:lnTo>
                  <a:pt x="54" y="546"/>
                </a:lnTo>
                <a:lnTo>
                  <a:pt x="62" y="485"/>
                </a:lnTo>
                <a:lnTo>
                  <a:pt x="119" y="431"/>
                </a:lnTo>
                <a:lnTo>
                  <a:pt x="69" y="335"/>
                </a:lnTo>
                <a:lnTo>
                  <a:pt x="73" y="319"/>
                </a:lnTo>
                <a:lnTo>
                  <a:pt x="85" y="261"/>
                </a:lnTo>
                <a:lnTo>
                  <a:pt x="81" y="165"/>
                </a:lnTo>
                <a:lnTo>
                  <a:pt x="108" y="135"/>
                </a:lnTo>
                <a:lnTo>
                  <a:pt x="158" y="150"/>
                </a:lnTo>
                <a:lnTo>
                  <a:pt x="169" y="127"/>
                </a:lnTo>
                <a:lnTo>
                  <a:pt x="192" y="0"/>
                </a:lnTo>
                <a:lnTo>
                  <a:pt x="798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72880" y="2955960"/>
            <a:ext cx="1359000" cy="1954080"/>
          </a:xfrm>
          <a:custGeom>
            <a:avLst/>
            <a:gdLst/>
            <a:ahLst/>
            <a:rect l="l" t="t" r="r" b="b"/>
            <a:pathLst>
              <a:path w="1041" h="1496">
                <a:moveTo>
                  <a:pt x="945" y="1350"/>
                </a:moveTo>
                <a:lnTo>
                  <a:pt x="976" y="1323"/>
                </a:lnTo>
                <a:lnTo>
                  <a:pt x="984" y="1262"/>
                </a:lnTo>
                <a:lnTo>
                  <a:pt x="1041" y="1208"/>
                </a:lnTo>
                <a:lnTo>
                  <a:pt x="991" y="1112"/>
                </a:lnTo>
                <a:lnTo>
                  <a:pt x="995" y="1096"/>
                </a:lnTo>
                <a:lnTo>
                  <a:pt x="450" y="461"/>
                </a:lnTo>
                <a:lnTo>
                  <a:pt x="553" y="0"/>
                </a:lnTo>
                <a:lnTo>
                  <a:pt x="77" y="0"/>
                </a:lnTo>
                <a:lnTo>
                  <a:pt x="73" y="92"/>
                </a:lnTo>
                <a:lnTo>
                  <a:pt x="42" y="181"/>
                </a:lnTo>
                <a:lnTo>
                  <a:pt x="0" y="246"/>
                </a:lnTo>
                <a:lnTo>
                  <a:pt x="42" y="354"/>
                </a:lnTo>
                <a:lnTo>
                  <a:pt x="31" y="404"/>
                </a:lnTo>
                <a:lnTo>
                  <a:pt x="31" y="485"/>
                </a:lnTo>
                <a:lnTo>
                  <a:pt x="84" y="565"/>
                </a:lnTo>
                <a:lnTo>
                  <a:pt x="84" y="604"/>
                </a:lnTo>
                <a:lnTo>
                  <a:pt x="100" y="627"/>
                </a:lnTo>
                <a:lnTo>
                  <a:pt x="131" y="631"/>
                </a:lnTo>
                <a:lnTo>
                  <a:pt x="142" y="592"/>
                </a:lnTo>
                <a:lnTo>
                  <a:pt x="196" y="604"/>
                </a:lnTo>
                <a:lnTo>
                  <a:pt x="154" y="631"/>
                </a:lnTo>
                <a:lnTo>
                  <a:pt x="165" y="696"/>
                </a:lnTo>
                <a:lnTo>
                  <a:pt x="131" y="654"/>
                </a:lnTo>
                <a:lnTo>
                  <a:pt x="131" y="754"/>
                </a:lnTo>
                <a:lnTo>
                  <a:pt x="146" y="777"/>
                </a:lnTo>
                <a:lnTo>
                  <a:pt x="173" y="781"/>
                </a:lnTo>
                <a:lnTo>
                  <a:pt x="181" y="804"/>
                </a:lnTo>
                <a:lnTo>
                  <a:pt x="177" y="831"/>
                </a:lnTo>
                <a:lnTo>
                  <a:pt x="157" y="842"/>
                </a:lnTo>
                <a:lnTo>
                  <a:pt x="157" y="885"/>
                </a:lnTo>
                <a:lnTo>
                  <a:pt x="250" y="1027"/>
                </a:lnTo>
                <a:lnTo>
                  <a:pt x="250" y="1054"/>
                </a:lnTo>
                <a:lnTo>
                  <a:pt x="277" y="1081"/>
                </a:lnTo>
                <a:lnTo>
                  <a:pt x="265" y="1165"/>
                </a:lnTo>
                <a:lnTo>
                  <a:pt x="346" y="1196"/>
                </a:lnTo>
                <a:lnTo>
                  <a:pt x="373" y="1189"/>
                </a:lnTo>
                <a:lnTo>
                  <a:pt x="469" y="1262"/>
                </a:lnTo>
                <a:lnTo>
                  <a:pt x="496" y="1246"/>
                </a:lnTo>
                <a:lnTo>
                  <a:pt x="515" y="1296"/>
                </a:lnTo>
                <a:lnTo>
                  <a:pt x="572" y="1315"/>
                </a:lnTo>
                <a:lnTo>
                  <a:pt x="630" y="1392"/>
                </a:lnTo>
                <a:lnTo>
                  <a:pt x="638" y="1412"/>
                </a:lnTo>
                <a:lnTo>
                  <a:pt x="638" y="1496"/>
                </a:lnTo>
                <a:lnTo>
                  <a:pt x="922" y="1473"/>
                </a:lnTo>
                <a:lnTo>
                  <a:pt x="938" y="1458"/>
                </a:lnTo>
                <a:lnTo>
                  <a:pt x="953" y="1458"/>
                </a:lnTo>
                <a:lnTo>
                  <a:pt x="968" y="1435"/>
                </a:lnTo>
                <a:lnTo>
                  <a:pt x="968" y="1419"/>
                </a:lnTo>
                <a:lnTo>
                  <a:pt x="941" y="1400"/>
                </a:lnTo>
                <a:lnTo>
                  <a:pt x="945" y="135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725480" y="2955960"/>
            <a:ext cx="893880" cy="1014480"/>
          </a:xfrm>
          <a:custGeom>
            <a:avLst/>
            <a:gdLst/>
            <a:ahLst/>
            <a:rect l="l" t="t" r="r" b="b"/>
            <a:pathLst>
              <a:path w="686" h="777">
                <a:moveTo>
                  <a:pt x="479" y="0"/>
                </a:moveTo>
                <a:lnTo>
                  <a:pt x="452" y="154"/>
                </a:lnTo>
                <a:lnTo>
                  <a:pt x="686" y="154"/>
                </a:lnTo>
                <a:lnTo>
                  <a:pt x="606" y="777"/>
                </a:lnTo>
                <a:lnTo>
                  <a:pt x="0" y="777"/>
                </a:lnTo>
                <a:lnTo>
                  <a:pt x="127" y="0"/>
                </a:lnTo>
                <a:lnTo>
                  <a:pt x="47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860400" y="2955960"/>
            <a:ext cx="1031760" cy="1431720"/>
          </a:xfrm>
          <a:custGeom>
            <a:avLst/>
            <a:gdLst/>
            <a:ahLst/>
            <a:rect l="l" t="t" r="r" b="b"/>
            <a:pathLst>
              <a:path w="791" h="1096">
                <a:moveTo>
                  <a:pt x="441" y="977"/>
                </a:moveTo>
                <a:lnTo>
                  <a:pt x="0" y="461"/>
                </a:lnTo>
                <a:lnTo>
                  <a:pt x="103" y="0"/>
                </a:lnTo>
                <a:lnTo>
                  <a:pt x="445" y="0"/>
                </a:lnTo>
                <a:lnTo>
                  <a:pt x="791" y="0"/>
                </a:lnTo>
                <a:lnTo>
                  <a:pt x="641" y="904"/>
                </a:lnTo>
                <a:lnTo>
                  <a:pt x="630" y="927"/>
                </a:lnTo>
                <a:lnTo>
                  <a:pt x="580" y="912"/>
                </a:lnTo>
                <a:lnTo>
                  <a:pt x="553" y="942"/>
                </a:lnTo>
                <a:lnTo>
                  <a:pt x="557" y="1038"/>
                </a:lnTo>
                <a:lnTo>
                  <a:pt x="545" y="1096"/>
                </a:lnTo>
                <a:lnTo>
                  <a:pt x="441" y="97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371520" y="2124000"/>
            <a:ext cx="1305000" cy="831960"/>
          </a:xfrm>
          <a:custGeom>
            <a:avLst/>
            <a:gdLst/>
            <a:ahLst/>
            <a:rect l="l" t="t" r="r" b="b"/>
            <a:pathLst>
              <a:path w="999" h="639">
                <a:moveTo>
                  <a:pt x="0" y="639"/>
                </a:moveTo>
                <a:lnTo>
                  <a:pt x="4" y="504"/>
                </a:lnTo>
                <a:lnTo>
                  <a:pt x="31" y="446"/>
                </a:lnTo>
                <a:lnTo>
                  <a:pt x="61" y="420"/>
                </a:lnTo>
                <a:lnTo>
                  <a:pt x="61" y="400"/>
                </a:lnTo>
                <a:lnTo>
                  <a:pt x="203" y="8"/>
                </a:lnTo>
                <a:lnTo>
                  <a:pt x="276" y="0"/>
                </a:lnTo>
                <a:lnTo>
                  <a:pt x="303" y="23"/>
                </a:lnTo>
                <a:lnTo>
                  <a:pt x="300" y="85"/>
                </a:lnTo>
                <a:lnTo>
                  <a:pt x="349" y="96"/>
                </a:lnTo>
                <a:lnTo>
                  <a:pt x="407" y="73"/>
                </a:lnTo>
                <a:lnTo>
                  <a:pt x="465" y="73"/>
                </a:lnTo>
                <a:lnTo>
                  <a:pt x="476" y="89"/>
                </a:lnTo>
                <a:lnTo>
                  <a:pt x="542" y="69"/>
                </a:lnTo>
                <a:lnTo>
                  <a:pt x="588" y="69"/>
                </a:lnTo>
                <a:lnTo>
                  <a:pt x="665" y="39"/>
                </a:lnTo>
                <a:lnTo>
                  <a:pt x="730" y="31"/>
                </a:lnTo>
                <a:lnTo>
                  <a:pt x="964" y="31"/>
                </a:lnTo>
                <a:lnTo>
                  <a:pt x="972" y="54"/>
                </a:lnTo>
                <a:lnTo>
                  <a:pt x="995" y="66"/>
                </a:lnTo>
                <a:lnTo>
                  <a:pt x="999" y="89"/>
                </a:lnTo>
                <a:lnTo>
                  <a:pt x="922" y="204"/>
                </a:lnTo>
                <a:lnTo>
                  <a:pt x="876" y="258"/>
                </a:lnTo>
                <a:lnTo>
                  <a:pt x="876" y="289"/>
                </a:lnTo>
                <a:lnTo>
                  <a:pt x="903" y="308"/>
                </a:lnTo>
                <a:lnTo>
                  <a:pt x="876" y="358"/>
                </a:lnTo>
                <a:lnTo>
                  <a:pt x="818" y="639"/>
                </a:lnTo>
                <a:lnTo>
                  <a:pt x="476" y="639"/>
                </a:lnTo>
                <a:lnTo>
                  <a:pt x="0" y="63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441440" y="1585800"/>
            <a:ext cx="988920" cy="1370160"/>
          </a:xfrm>
          <a:custGeom>
            <a:avLst/>
            <a:gdLst/>
            <a:ahLst/>
            <a:rect l="l" t="t" r="r" b="b"/>
            <a:pathLst>
              <a:path w="759" h="1050">
                <a:moveTo>
                  <a:pt x="698" y="1050"/>
                </a:moveTo>
                <a:lnTo>
                  <a:pt x="759" y="669"/>
                </a:lnTo>
                <a:lnTo>
                  <a:pt x="729" y="630"/>
                </a:lnTo>
                <a:lnTo>
                  <a:pt x="717" y="634"/>
                </a:lnTo>
                <a:lnTo>
                  <a:pt x="713" y="661"/>
                </a:lnTo>
                <a:lnTo>
                  <a:pt x="625" y="657"/>
                </a:lnTo>
                <a:lnTo>
                  <a:pt x="606" y="677"/>
                </a:lnTo>
                <a:lnTo>
                  <a:pt x="563" y="669"/>
                </a:lnTo>
                <a:lnTo>
                  <a:pt x="552" y="688"/>
                </a:lnTo>
                <a:lnTo>
                  <a:pt x="536" y="673"/>
                </a:lnTo>
                <a:lnTo>
                  <a:pt x="529" y="627"/>
                </a:lnTo>
                <a:lnTo>
                  <a:pt x="498" y="615"/>
                </a:lnTo>
                <a:lnTo>
                  <a:pt x="506" y="588"/>
                </a:lnTo>
                <a:lnTo>
                  <a:pt x="479" y="546"/>
                </a:lnTo>
                <a:lnTo>
                  <a:pt x="479" y="500"/>
                </a:lnTo>
                <a:lnTo>
                  <a:pt x="460" y="484"/>
                </a:lnTo>
                <a:lnTo>
                  <a:pt x="417" y="519"/>
                </a:lnTo>
                <a:lnTo>
                  <a:pt x="398" y="507"/>
                </a:lnTo>
                <a:lnTo>
                  <a:pt x="406" y="484"/>
                </a:lnTo>
                <a:lnTo>
                  <a:pt x="402" y="477"/>
                </a:lnTo>
                <a:lnTo>
                  <a:pt x="425" y="457"/>
                </a:lnTo>
                <a:lnTo>
                  <a:pt x="417" y="419"/>
                </a:lnTo>
                <a:lnTo>
                  <a:pt x="429" y="415"/>
                </a:lnTo>
                <a:lnTo>
                  <a:pt x="456" y="342"/>
                </a:lnTo>
                <a:lnTo>
                  <a:pt x="406" y="334"/>
                </a:lnTo>
                <a:lnTo>
                  <a:pt x="362" y="253"/>
                </a:lnTo>
                <a:lnTo>
                  <a:pt x="323" y="227"/>
                </a:lnTo>
                <a:lnTo>
                  <a:pt x="335" y="223"/>
                </a:lnTo>
                <a:lnTo>
                  <a:pt x="327" y="207"/>
                </a:lnTo>
                <a:lnTo>
                  <a:pt x="335" y="203"/>
                </a:lnTo>
                <a:lnTo>
                  <a:pt x="335" y="188"/>
                </a:lnTo>
                <a:lnTo>
                  <a:pt x="308" y="146"/>
                </a:lnTo>
                <a:lnTo>
                  <a:pt x="338" y="0"/>
                </a:lnTo>
                <a:lnTo>
                  <a:pt x="239" y="0"/>
                </a:lnTo>
                <a:lnTo>
                  <a:pt x="146" y="373"/>
                </a:lnTo>
                <a:lnTo>
                  <a:pt x="150" y="419"/>
                </a:lnTo>
                <a:lnTo>
                  <a:pt x="146" y="442"/>
                </a:lnTo>
                <a:lnTo>
                  <a:pt x="154" y="465"/>
                </a:lnTo>
                <a:lnTo>
                  <a:pt x="177" y="477"/>
                </a:lnTo>
                <a:lnTo>
                  <a:pt x="181" y="500"/>
                </a:lnTo>
                <a:lnTo>
                  <a:pt x="104" y="615"/>
                </a:lnTo>
                <a:lnTo>
                  <a:pt x="58" y="669"/>
                </a:lnTo>
                <a:lnTo>
                  <a:pt x="58" y="700"/>
                </a:lnTo>
                <a:lnTo>
                  <a:pt x="85" y="719"/>
                </a:lnTo>
                <a:lnTo>
                  <a:pt x="58" y="769"/>
                </a:lnTo>
                <a:lnTo>
                  <a:pt x="0" y="1050"/>
                </a:lnTo>
                <a:lnTo>
                  <a:pt x="346" y="1050"/>
                </a:lnTo>
                <a:lnTo>
                  <a:pt x="698" y="105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33240" y="1585800"/>
            <a:ext cx="1117800" cy="663840"/>
          </a:xfrm>
          <a:custGeom>
            <a:avLst/>
            <a:gdLst/>
            <a:ahLst/>
            <a:rect l="l" t="t" r="r" b="b"/>
            <a:pathLst>
              <a:path w="857" h="507">
                <a:moveTo>
                  <a:pt x="857" y="0"/>
                </a:moveTo>
                <a:lnTo>
                  <a:pt x="764" y="373"/>
                </a:lnTo>
                <a:lnTo>
                  <a:pt x="768" y="419"/>
                </a:lnTo>
                <a:lnTo>
                  <a:pt x="764" y="442"/>
                </a:lnTo>
                <a:lnTo>
                  <a:pt x="530" y="442"/>
                </a:lnTo>
                <a:lnTo>
                  <a:pt x="465" y="450"/>
                </a:lnTo>
                <a:lnTo>
                  <a:pt x="388" y="480"/>
                </a:lnTo>
                <a:lnTo>
                  <a:pt x="342" y="480"/>
                </a:lnTo>
                <a:lnTo>
                  <a:pt x="276" y="500"/>
                </a:lnTo>
                <a:lnTo>
                  <a:pt x="265" y="484"/>
                </a:lnTo>
                <a:lnTo>
                  <a:pt x="207" y="484"/>
                </a:lnTo>
                <a:lnTo>
                  <a:pt x="149" y="507"/>
                </a:lnTo>
                <a:lnTo>
                  <a:pt x="100" y="496"/>
                </a:lnTo>
                <a:lnTo>
                  <a:pt x="103" y="434"/>
                </a:lnTo>
                <a:lnTo>
                  <a:pt x="76" y="411"/>
                </a:lnTo>
                <a:lnTo>
                  <a:pt x="53" y="392"/>
                </a:lnTo>
                <a:lnTo>
                  <a:pt x="0" y="388"/>
                </a:lnTo>
                <a:lnTo>
                  <a:pt x="11" y="342"/>
                </a:lnTo>
                <a:lnTo>
                  <a:pt x="11" y="373"/>
                </a:lnTo>
                <a:lnTo>
                  <a:pt x="19" y="365"/>
                </a:lnTo>
                <a:lnTo>
                  <a:pt x="30" y="330"/>
                </a:lnTo>
                <a:lnTo>
                  <a:pt x="15" y="319"/>
                </a:lnTo>
                <a:lnTo>
                  <a:pt x="34" y="284"/>
                </a:lnTo>
                <a:lnTo>
                  <a:pt x="30" y="277"/>
                </a:lnTo>
                <a:lnTo>
                  <a:pt x="15" y="284"/>
                </a:lnTo>
                <a:lnTo>
                  <a:pt x="19" y="203"/>
                </a:lnTo>
                <a:lnTo>
                  <a:pt x="0" y="138"/>
                </a:lnTo>
                <a:lnTo>
                  <a:pt x="19" y="92"/>
                </a:lnTo>
                <a:lnTo>
                  <a:pt x="30" y="84"/>
                </a:lnTo>
                <a:lnTo>
                  <a:pt x="100" y="111"/>
                </a:lnTo>
                <a:lnTo>
                  <a:pt x="219" y="123"/>
                </a:lnTo>
                <a:lnTo>
                  <a:pt x="207" y="153"/>
                </a:lnTo>
                <a:lnTo>
                  <a:pt x="157" y="207"/>
                </a:lnTo>
                <a:lnTo>
                  <a:pt x="153" y="230"/>
                </a:lnTo>
                <a:lnTo>
                  <a:pt x="169" y="215"/>
                </a:lnTo>
                <a:lnTo>
                  <a:pt x="238" y="161"/>
                </a:lnTo>
                <a:lnTo>
                  <a:pt x="246" y="177"/>
                </a:lnTo>
                <a:lnTo>
                  <a:pt x="253" y="150"/>
                </a:lnTo>
                <a:lnTo>
                  <a:pt x="261" y="92"/>
                </a:lnTo>
                <a:lnTo>
                  <a:pt x="246" y="69"/>
                </a:lnTo>
                <a:lnTo>
                  <a:pt x="265" y="57"/>
                </a:lnTo>
                <a:lnTo>
                  <a:pt x="269" y="42"/>
                </a:lnTo>
                <a:lnTo>
                  <a:pt x="253" y="26"/>
                </a:lnTo>
                <a:lnTo>
                  <a:pt x="246" y="0"/>
                </a:lnTo>
                <a:lnTo>
                  <a:pt x="857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1839960" y="1585800"/>
            <a:ext cx="1727280" cy="900360"/>
          </a:xfrm>
          <a:custGeom>
            <a:avLst/>
            <a:gdLst/>
            <a:ahLst/>
            <a:rect l="l" t="t" r="r" b="b"/>
            <a:pathLst>
              <a:path w="1324" h="688">
                <a:moveTo>
                  <a:pt x="463" y="592"/>
                </a:moveTo>
                <a:lnTo>
                  <a:pt x="451" y="669"/>
                </a:lnTo>
                <a:lnTo>
                  <a:pt x="421" y="630"/>
                </a:lnTo>
                <a:lnTo>
                  <a:pt x="409" y="634"/>
                </a:lnTo>
                <a:lnTo>
                  <a:pt x="405" y="661"/>
                </a:lnTo>
                <a:lnTo>
                  <a:pt x="317" y="657"/>
                </a:lnTo>
                <a:lnTo>
                  <a:pt x="298" y="677"/>
                </a:lnTo>
                <a:lnTo>
                  <a:pt x="255" y="669"/>
                </a:lnTo>
                <a:lnTo>
                  <a:pt x="244" y="688"/>
                </a:lnTo>
                <a:lnTo>
                  <a:pt x="228" y="673"/>
                </a:lnTo>
                <a:lnTo>
                  <a:pt x="221" y="627"/>
                </a:lnTo>
                <a:lnTo>
                  <a:pt x="190" y="615"/>
                </a:lnTo>
                <a:lnTo>
                  <a:pt x="198" y="588"/>
                </a:lnTo>
                <a:lnTo>
                  <a:pt x="171" y="546"/>
                </a:lnTo>
                <a:lnTo>
                  <a:pt x="171" y="500"/>
                </a:lnTo>
                <a:lnTo>
                  <a:pt x="152" y="484"/>
                </a:lnTo>
                <a:lnTo>
                  <a:pt x="109" y="519"/>
                </a:lnTo>
                <a:lnTo>
                  <a:pt x="90" y="507"/>
                </a:lnTo>
                <a:lnTo>
                  <a:pt x="98" y="484"/>
                </a:lnTo>
                <a:lnTo>
                  <a:pt x="94" y="477"/>
                </a:lnTo>
                <a:lnTo>
                  <a:pt x="117" y="457"/>
                </a:lnTo>
                <a:lnTo>
                  <a:pt x="109" y="419"/>
                </a:lnTo>
                <a:lnTo>
                  <a:pt x="121" y="415"/>
                </a:lnTo>
                <a:lnTo>
                  <a:pt x="148" y="342"/>
                </a:lnTo>
                <a:lnTo>
                  <a:pt x="98" y="334"/>
                </a:lnTo>
                <a:lnTo>
                  <a:pt x="54" y="253"/>
                </a:lnTo>
                <a:lnTo>
                  <a:pt x="15" y="227"/>
                </a:lnTo>
                <a:lnTo>
                  <a:pt x="27" y="223"/>
                </a:lnTo>
                <a:lnTo>
                  <a:pt x="19" y="207"/>
                </a:lnTo>
                <a:lnTo>
                  <a:pt x="27" y="203"/>
                </a:lnTo>
                <a:lnTo>
                  <a:pt x="27" y="188"/>
                </a:lnTo>
                <a:lnTo>
                  <a:pt x="0" y="146"/>
                </a:lnTo>
                <a:lnTo>
                  <a:pt x="30" y="0"/>
                </a:lnTo>
                <a:lnTo>
                  <a:pt x="686" y="0"/>
                </a:lnTo>
                <a:lnTo>
                  <a:pt x="1324" y="3"/>
                </a:lnTo>
                <a:lnTo>
                  <a:pt x="1266" y="450"/>
                </a:lnTo>
                <a:lnTo>
                  <a:pt x="1251" y="592"/>
                </a:lnTo>
                <a:lnTo>
                  <a:pt x="463" y="592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2314440" y="2359080"/>
            <a:ext cx="1158840" cy="798480"/>
          </a:xfrm>
          <a:custGeom>
            <a:avLst/>
            <a:gdLst/>
            <a:ahLst/>
            <a:rect l="l" t="t" r="r" b="b"/>
            <a:pathLst>
              <a:path w="888" h="612">
                <a:moveTo>
                  <a:pt x="100" y="0"/>
                </a:moveTo>
                <a:lnTo>
                  <a:pt x="0" y="612"/>
                </a:lnTo>
                <a:lnTo>
                  <a:pt x="234" y="612"/>
                </a:lnTo>
                <a:lnTo>
                  <a:pt x="822" y="612"/>
                </a:lnTo>
                <a:lnTo>
                  <a:pt x="857" y="304"/>
                </a:lnTo>
                <a:lnTo>
                  <a:pt x="888" y="0"/>
                </a:lnTo>
                <a:lnTo>
                  <a:pt x="10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386160" y="2754360"/>
            <a:ext cx="1309680" cy="598320"/>
          </a:xfrm>
          <a:custGeom>
            <a:avLst/>
            <a:gdLst/>
            <a:ahLst/>
            <a:rect l="l" t="t" r="r" b="b"/>
            <a:pathLst>
              <a:path w="1003" h="458">
                <a:moveTo>
                  <a:pt x="627" y="0"/>
                </a:moveTo>
                <a:lnTo>
                  <a:pt x="35" y="0"/>
                </a:lnTo>
                <a:lnTo>
                  <a:pt x="0" y="308"/>
                </a:lnTo>
                <a:lnTo>
                  <a:pt x="235" y="308"/>
                </a:lnTo>
                <a:lnTo>
                  <a:pt x="223" y="458"/>
                </a:lnTo>
                <a:lnTo>
                  <a:pt x="1003" y="458"/>
                </a:lnTo>
                <a:lnTo>
                  <a:pt x="996" y="427"/>
                </a:lnTo>
                <a:lnTo>
                  <a:pt x="976" y="415"/>
                </a:lnTo>
                <a:lnTo>
                  <a:pt x="972" y="381"/>
                </a:lnTo>
                <a:lnTo>
                  <a:pt x="965" y="369"/>
                </a:lnTo>
                <a:lnTo>
                  <a:pt x="953" y="350"/>
                </a:lnTo>
                <a:lnTo>
                  <a:pt x="961" y="327"/>
                </a:lnTo>
                <a:lnTo>
                  <a:pt x="957" y="296"/>
                </a:lnTo>
                <a:lnTo>
                  <a:pt x="957" y="262"/>
                </a:lnTo>
                <a:lnTo>
                  <a:pt x="949" y="254"/>
                </a:lnTo>
                <a:lnTo>
                  <a:pt x="949" y="235"/>
                </a:lnTo>
                <a:lnTo>
                  <a:pt x="934" y="223"/>
                </a:lnTo>
                <a:lnTo>
                  <a:pt x="938" y="185"/>
                </a:lnTo>
                <a:lnTo>
                  <a:pt x="907" y="127"/>
                </a:lnTo>
                <a:lnTo>
                  <a:pt x="907" y="77"/>
                </a:lnTo>
                <a:lnTo>
                  <a:pt x="896" y="73"/>
                </a:lnTo>
                <a:lnTo>
                  <a:pt x="876" y="69"/>
                </a:lnTo>
                <a:lnTo>
                  <a:pt x="873" y="50"/>
                </a:lnTo>
                <a:lnTo>
                  <a:pt x="811" y="19"/>
                </a:lnTo>
                <a:lnTo>
                  <a:pt x="738" y="23"/>
                </a:lnTo>
                <a:lnTo>
                  <a:pt x="723" y="35"/>
                </a:lnTo>
                <a:lnTo>
                  <a:pt x="669" y="0"/>
                </a:lnTo>
                <a:lnTo>
                  <a:pt x="62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2516040" y="3157560"/>
            <a:ext cx="1176480" cy="812880"/>
          </a:xfrm>
          <a:custGeom>
            <a:avLst/>
            <a:gdLst/>
            <a:ahLst/>
            <a:rect l="l" t="t" r="r" b="b"/>
            <a:pathLst>
              <a:path w="903" h="623">
                <a:moveTo>
                  <a:pt x="0" y="623"/>
                </a:moveTo>
                <a:lnTo>
                  <a:pt x="80" y="0"/>
                </a:lnTo>
                <a:lnTo>
                  <a:pt x="903" y="0"/>
                </a:lnTo>
                <a:lnTo>
                  <a:pt x="891" y="150"/>
                </a:lnTo>
                <a:lnTo>
                  <a:pt x="853" y="623"/>
                </a:lnTo>
                <a:lnTo>
                  <a:pt x="0" y="62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627360" y="3352680"/>
            <a:ext cx="1182600" cy="617760"/>
          </a:xfrm>
          <a:custGeom>
            <a:avLst/>
            <a:gdLst/>
            <a:ahLst/>
            <a:rect l="l" t="t" r="r" b="b"/>
            <a:pathLst>
              <a:path w="907" h="473">
                <a:moveTo>
                  <a:pt x="795" y="0"/>
                </a:moveTo>
                <a:lnTo>
                  <a:pt x="38" y="0"/>
                </a:lnTo>
                <a:lnTo>
                  <a:pt x="0" y="473"/>
                </a:lnTo>
                <a:lnTo>
                  <a:pt x="899" y="473"/>
                </a:lnTo>
                <a:lnTo>
                  <a:pt x="907" y="134"/>
                </a:lnTo>
                <a:lnTo>
                  <a:pt x="884" y="127"/>
                </a:lnTo>
                <a:lnTo>
                  <a:pt x="853" y="73"/>
                </a:lnTo>
                <a:lnTo>
                  <a:pt x="872" y="46"/>
                </a:lnTo>
                <a:lnTo>
                  <a:pt x="880" y="42"/>
                </a:lnTo>
                <a:lnTo>
                  <a:pt x="872" y="19"/>
                </a:lnTo>
                <a:lnTo>
                  <a:pt x="857" y="23"/>
                </a:lnTo>
                <a:lnTo>
                  <a:pt x="818" y="0"/>
                </a:lnTo>
                <a:lnTo>
                  <a:pt x="795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2795760" y="4070520"/>
            <a:ext cx="2151000" cy="2239920"/>
          </a:xfrm>
          <a:custGeom>
            <a:avLst/>
            <a:gdLst/>
            <a:ahLst/>
            <a:rect l="l" t="t" r="r" b="b"/>
            <a:pathLst>
              <a:path w="1648" h="1718">
                <a:moveTo>
                  <a:pt x="453" y="723"/>
                </a:moveTo>
                <a:lnTo>
                  <a:pt x="0" y="723"/>
                </a:lnTo>
                <a:lnTo>
                  <a:pt x="4" y="750"/>
                </a:lnTo>
                <a:lnTo>
                  <a:pt x="34" y="769"/>
                </a:lnTo>
                <a:lnTo>
                  <a:pt x="50" y="800"/>
                </a:lnTo>
                <a:lnTo>
                  <a:pt x="77" y="815"/>
                </a:lnTo>
                <a:lnTo>
                  <a:pt x="134" y="892"/>
                </a:lnTo>
                <a:lnTo>
                  <a:pt x="200" y="940"/>
                </a:lnTo>
                <a:lnTo>
                  <a:pt x="223" y="1071"/>
                </a:lnTo>
                <a:lnTo>
                  <a:pt x="253" y="1117"/>
                </a:lnTo>
                <a:lnTo>
                  <a:pt x="349" y="1202"/>
                </a:lnTo>
                <a:lnTo>
                  <a:pt x="399" y="1210"/>
                </a:lnTo>
                <a:lnTo>
                  <a:pt x="472" y="1083"/>
                </a:lnTo>
                <a:lnTo>
                  <a:pt x="626" y="1071"/>
                </a:lnTo>
                <a:lnTo>
                  <a:pt x="718" y="1187"/>
                </a:lnTo>
                <a:lnTo>
                  <a:pt x="761" y="1306"/>
                </a:lnTo>
                <a:lnTo>
                  <a:pt x="811" y="1402"/>
                </a:lnTo>
                <a:lnTo>
                  <a:pt x="853" y="1437"/>
                </a:lnTo>
                <a:lnTo>
                  <a:pt x="884" y="1560"/>
                </a:lnTo>
                <a:lnTo>
                  <a:pt x="960" y="1664"/>
                </a:lnTo>
                <a:lnTo>
                  <a:pt x="1091" y="1694"/>
                </a:lnTo>
                <a:lnTo>
                  <a:pt x="1176" y="1718"/>
                </a:lnTo>
                <a:lnTo>
                  <a:pt x="1137" y="1587"/>
                </a:lnTo>
                <a:lnTo>
                  <a:pt x="1149" y="1517"/>
                </a:lnTo>
                <a:lnTo>
                  <a:pt x="1126" y="1502"/>
                </a:lnTo>
                <a:lnTo>
                  <a:pt x="1160" y="1494"/>
                </a:lnTo>
                <a:lnTo>
                  <a:pt x="1168" y="1437"/>
                </a:lnTo>
                <a:lnTo>
                  <a:pt x="1156" y="1410"/>
                </a:lnTo>
                <a:lnTo>
                  <a:pt x="1191" y="1406"/>
                </a:lnTo>
                <a:lnTo>
                  <a:pt x="1206" y="1375"/>
                </a:lnTo>
                <a:lnTo>
                  <a:pt x="1191" y="1360"/>
                </a:lnTo>
                <a:lnTo>
                  <a:pt x="1222" y="1348"/>
                </a:lnTo>
                <a:lnTo>
                  <a:pt x="1245" y="1314"/>
                </a:lnTo>
                <a:lnTo>
                  <a:pt x="1276" y="1306"/>
                </a:lnTo>
                <a:lnTo>
                  <a:pt x="1287" y="1275"/>
                </a:lnTo>
                <a:lnTo>
                  <a:pt x="1372" y="1264"/>
                </a:lnTo>
                <a:lnTo>
                  <a:pt x="1314" y="1302"/>
                </a:lnTo>
                <a:lnTo>
                  <a:pt x="1391" y="1271"/>
                </a:lnTo>
                <a:lnTo>
                  <a:pt x="1437" y="1225"/>
                </a:lnTo>
                <a:lnTo>
                  <a:pt x="1460" y="1175"/>
                </a:lnTo>
                <a:lnTo>
                  <a:pt x="1472" y="1083"/>
                </a:lnTo>
                <a:lnTo>
                  <a:pt x="1487" y="1133"/>
                </a:lnTo>
                <a:lnTo>
                  <a:pt x="1560" y="1094"/>
                </a:lnTo>
                <a:lnTo>
                  <a:pt x="1602" y="1090"/>
                </a:lnTo>
                <a:lnTo>
                  <a:pt x="1591" y="1071"/>
                </a:lnTo>
                <a:lnTo>
                  <a:pt x="1618" y="1033"/>
                </a:lnTo>
                <a:lnTo>
                  <a:pt x="1618" y="952"/>
                </a:lnTo>
                <a:lnTo>
                  <a:pt x="1648" y="877"/>
                </a:lnTo>
                <a:lnTo>
                  <a:pt x="1610" y="788"/>
                </a:lnTo>
                <a:lnTo>
                  <a:pt x="1610" y="758"/>
                </a:lnTo>
                <a:lnTo>
                  <a:pt x="1587" y="723"/>
                </a:lnTo>
                <a:lnTo>
                  <a:pt x="1591" y="469"/>
                </a:lnTo>
                <a:lnTo>
                  <a:pt x="1548" y="469"/>
                </a:lnTo>
                <a:lnTo>
                  <a:pt x="1541" y="458"/>
                </a:lnTo>
                <a:lnTo>
                  <a:pt x="1449" y="408"/>
                </a:lnTo>
                <a:lnTo>
                  <a:pt x="1433" y="423"/>
                </a:lnTo>
                <a:lnTo>
                  <a:pt x="1402" y="408"/>
                </a:lnTo>
                <a:lnTo>
                  <a:pt x="1376" y="423"/>
                </a:lnTo>
                <a:lnTo>
                  <a:pt x="1360" y="415"/>
                </a:lnTo>
                <a:lnTo>
                  <a:pt x="1310" y="450"/>
                </a:lnTo>
                <a:lnTo>
                  <a:pt x="1253" y="411"/>
                </a:lnTo>
                <a:lnTo>
                  <a:pt x="1218" y="423"/>
                </a:lnTo>
                <a:lnTo>
                  <a:pt x="1206" y="442"/>
                </a:lnTo>
                <a:lnTo>
                  <a:pt x="1203" y="415"/>
                </a:lnTo>
                <a:lnTo>
                  <a:pt x="1172" y="427"/>
                </a:lnTo>
                <a:lnTo>
                  <a:pt x="1145" y="404"/>
                </a:lnTo>
                <a:lnTo>
                  <a:pt x="1114" y="423"/>
                </a:lnTo>
                <a:lnTo>
                  <a:pt x="1107" y="419"/>
                </a:lnTo>
                <a:lnTo>
                  <a:pt x="1091" y="377"/>
                </a:lnTo>
                <a:lnTo>
                  <a:pt x="1045" y="388"/>
                </a:lnTo>
                <a:lnTo>
                  <a:pt x="1030" y="377"/>
                </a:lnTo>
                <a:lnTo>
                  <a:pt x="960" y="365"/>
                </a:lnTo>
                <a:lnTo>
                  <a:pt x="937" y="327"/>
                </a:lnTo>
                <a:lnTo>
                  <a:pt x="930" y="338"/>
                </a:lnTo>
                <a:lnTo>
                  <a:pt x="903" y="338"/>
                </a:lnTo>
                <a:lnTo>
                  <a:pt x="857" y="311"/>
                </a:lnTo>
                <a:lnTo>
                  <a:pt x="876" y="0"/>
                </a:lnTo>
                <a:lnTo>
                  <a:pt x="503" y="0"/>
                </a:lnTo>
                <a:lnTo>
                  <a:pt x="453" y="723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467160" y="3970440"/>
            <a:ext cx="1342800" cy="696960"/>
          </a:xfrm>
          <a:custGeom>
            <a:avLst/>
            <a:gdLst/>
            <a:ahLst/>
            <a:rect l="l" t="t" r="r" b="b"/>
            <a:pathLst>
              <a:path w="1030" h="535">
                <a:moveTo>
                  <a:pt x="123" y="77"/>
                </a:moveTo>
                <a:lnTo>
                  <a:pt x="361" y="77"/>
                </a:lnTo>
                <a:lnTo>
                  <a:pt x="342" y="388"/>
                </a:lnTo>
                <a:lnTo>
                  <a:pt x="388" y="415"/>
                </a:lnTo>
                <a:lnTo>
                  <a:pt x="415" y="415"/>
                </a:lnTo>
                <a:lnTo>
                  <a:pt x="422" y="404"/>
                </a:lnTo>
                <a:lnTo>
                  <a:pt x="445" y="442"/>
                </a:lnTo>
                <a:lnTo>
                  <a:pt x="515" y="454"/>
                </a:lnTo>
                <a:lnTo>
                  <a:pt x="530" y="465"/>
                </a:lnTo>
                <a:lnTo>
                  <a:pt x="576" y="454"/>
                </a:lnTo>
                <a:lnTo>
                  <a:pt x="592" y="496"/>
                </a:lnTo>
                <a:lnTo>
                  <a:pt x="599" y="500"/>
                </a:lnTo>
                <a:lnTo>
                  <a:pt x="630" y="481"/>
                </a:lnTo>
                <a:lnTo>
                  <a:pt x="657" y="504"/>
                </a:lnTo>
                <a:lnTo>
                  <a:pt x="688" y="492"/>
                </a:lnTo>
                <a:lnTo>
                  <a:pt x="691" y="519"/>
                </a:lnTo>
                <a:lnTo>
                  <a:pt x="703" y="500"/>
                </a:lnTo>
                <a:lnTo>
                  <a:pt x="738" y="488"/>
                </a:lnTo>
                <a:lnTo>
                  <a:pt x="795" y="527"/>
                </a:lnTo>
                <a:lnTo>
                  <a:pt x="845" y="492"/>
                </a:lnTo>
                <a:lnTo>
                  <a:pt x="861" y="500"/>
                </a:lnTo>
                <a:lnTo>
                  <a:pt x="887" y="485"/>
                </a:lnTo>
                <a:lnTo>
                  <a:pt x="918" y="500"/>
                </a:lnTo>
                <a:lnTo>
                  <a:pt x="934" y="485"/>
                </a:lnTo>
                <a:lnTo>
                  <a:pt x="1026" y="535"/>
                </a:lnTo>
                <a:lnTo>
                  <a:pt x="1030" y="258"/>
                </a:lnTo>
                <a:lnTo>
                  <a:pt x="1018" y="77"/>
                </a:lnTo>
                <a:lnTo>
                  <a:pt x="1022" y="0"/>
                </a:lnTo>
                <a:lnTo>
                  <a:pt x="4" y="0"/>
                </a:lnTo>
                <a:lnTo>
                  <a:pt x="0" y="77"/>
                </a:lnTo>
                <a:lnTo>
                  <a:pt x="123" y="77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3430440" y="2173320"/>
            <a:ext cx="1152720" cy="677880"/>
          </a:xfrm>
          <a:custGeom>
            <a:avLst/>
            <a:gdLst/>
            <a:ahLst/>
            <a:rect l="l" t="t" r="r" b="b"/>
            <a:pathLst>
              <a:path w="884" h="519">
                <a:moveTo>
                  <a:pt x="830" y="0"/>
                </a:moveTo>
                <a:lnTo>
                  <a:pt x="46" y="0"/>
                </a:lnTo>
                <a:lnTo>
                  <a:pt x="31" y="142"/>
                </a:lnTo>
                <a:lnTo>
                  <a:pt x="0" y="446"/>
                </a:lnTo>
                <a:lnTo>
                  <a:pt x="634" y="446"/>
                </a:lnTo>
                <a:lnTo>
                  <a:pt x="688" y="481"/>
                </a:lnTo>
                <a:lnTo>
                  <a:pt x="703" y="469"/>
                </a:lnTo>
                <a:lnTo>
                  <a:pt x="776" y="465"/>
                </a:lnTo>
                <a:lnTo>
                  <a:pt x="838" y="496"/>
                </a:lnTo>
                <a:lnTo>
                  <a:pt x="841" y="515"/>
                </a:lnTo>
                <a:lnTo>
                  <a:pt x="861" y="519"/>
                </a:lnTo>
                <a:lnTo>
                  <a:pt x="841" y="484"/>
                </a:lnTo>
                <a:lnTo>
                  <a:pt x="868" y="427"/>
                </a:lnTo>
                <a:lnTo>
                  <a:pt x="857" y="407"/>
                </a:lnTo>
                <a:lnTo>
                  <a:pt x="857" y="369"/>
                </a:lnTo>
                <a:lnTo>
                  <a:pt x="872" y="369"/>
                </a:lnTo>
                <a:lnTo>
                  <a:pt x="884" y="96"/>
                </a:lnTo>
                <a:lnTo>
                  <a:pt x="841" y="54"/>
                </a:lnTo>
                <a:lnTo>
                  <a:pt x="880" y="0"/>
                </a:lnTo>
                <a:lnTo>
                  <a:pt x="83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490920" y="1592280"/>
            <a:ext cx="1087560" cy="581040"/>
          </a:xfrm>
          <a:custGeom>
            <a:avLst/>
            <a:gdLst/>
            <a:ahLst/>
            <a:rect l="l" t="t" r="r" b="b"/>
            <a:pathLst>
              <a:path w="834" h="447">
                <a:moveTo>
                  <a:pt x="58" y="0"/>
                </a:moveTo>
                <a:lnTo>
                  <a:pt x="0" y="447"/>
                </a:lnTo>
                <a:lnTo>
                  <a:pt x="834" y="447"/>
                </a:lnTo>
                <a:lnTo>
                  <a:pt x="834" y="416"/>
                </a:lnTo>
                <a:lnTo>
                  <a:pt x="811" y="339"/>
                </a:lnTo>
                <a:lnTo>
                  <a:pt x="811" y="285"/>
                </a:lnTo>
                <a:lnTo>
                  <a:pt x="815" y="200"/>
                </a:lnTo>
                <a:lnTo>
                  <a:pt x="792" y="116"/>
                </a:lnTo>
                <a:lnTo>
                  <a:pt x="799" y="43"/>
                </a:lnTo>
                <a:lnTo>
                  <a:pt x="788" y="0"/>
                </a:lnTo>
                <a:lnTo>
                  <a:pt x="342" y="0"/>
                </a:lnTo>
                <a:lnTo>
                  <a:pt x="58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518000" y="1508040"/>
            <a:ext cx="1042920" cy="1147680"/>
          </a:xfrm>
          <a:custGeom>
            <a:avLst/>
            <a:gdLst/>
            <a:ahLst/>
            <a:rect l="l" t="t" r="r" b="b"/>
            <a:pathLst>
              <a:path w="799" h="881">
                <a:moveTo>
                  <a:pt x="634" y="881"/>
                </a:moveTo>
                <a:lnTo>
                  <a:pt x="618" y="816"/>
                </a:lnTo>
                <a:lnTo>
                  <a:pt x="568" y="785"/>
                </a:lnTo>
                <a:lnTo>
                  <a:pt x="542" y="739"/>
                </a:lnTo>
                <a:lnTo>
                  <a:pt x="503" y="731"/>
                </a:lnTo>
                <a:lnTo>
                  <a:pt x="457" y="692"/>
                </a:lnTo>
                <a:lnTo>
                  <a:pt x="465" y="612"/>
                </a:lnTo>
                <a:lnTo>
                  <a:pt x="476" y="589"/>
                </a:lnTo>
                <a:lnTo>
                  <a:pt x="449" y="566"/>
                </a:lnTo>
                <a:lnTo>
                  <a:pt x="472" y="516"/>
                </a:lnTo>
                <a:lnTo>
                  <a:pt x="518" y="492"/>
                </a:lnTo>
                <a:lnTo>
                  <a:pt x="522" y="404"/>
                </a:lnTo>
                <a:lnTo>
                  <a:pt x="545" y="400"/>
                </a:lnTo>
                <a:lnTo>
                  <a:pt x="634" y="323"/>
                </a:lnTo>
                <a:lnTo>
                  <a:pt x="799" y="208"/>
                </a:lnTo>
                <a:lnTo>
                  <a:pt x="680" y="185"/>
                </a:lnTo>
                <a:lnTo>
                  <a:pt x="626" y="200"/>
                </a:lnTo>
                <a:lnTo>
                  <a:pt x="472" y="115"/>
                </a:lnTo>
                <a:lnTo>
                  <a:pt x="388" y="119"/>
                </a:lnTo>
                <a:lnTo>
                  <a:pt x="334" y="100"/>
                </a:lnTo>
                <a:lnTo>
                  <a:pt x="288" y="100"/>
                </a:lnTo>
                <a:lnTo>
                  <a:pt x="249" y="4"/>
                </a:lnTo>
                <a:lnTo>
                  <a:pt x="226" y="0"/>
                </a:lnTo>
                <a:lnTo>
                  <a:pt x="223" y="65"/>
                </a:lnTo>
                <a:lnTo>
                  <a:pt x="0" y="65"/>
                </a:lnTo>
                <a:lnTo>
                  <a:pt x="11" y="108"/>
                </a:lnTo>
                <a:lnTo>
                  <a:pt x="4" y="181"/>
                </a:lnTo>
                <a:lnTo>
                  <a:pt x="27" y="265"/>
                </a:lnTo>
                <a:lnTo>
                  <a:pt x="23" y="350"/>
                </a:lnTo>
                <a:lnTo>
                  <a:pt x="23" y="404"/>
                </a:lnTo>
                <a:lnTo>
                  <a:pt x="46" y="481"/>
                </a:lnTo>
                <a:lnTo>
                  <a:pt x="46" y="512"/>
                </a:lnTo>
                <a:lnTo>
                  <a:pt x="7" y="566"/>
                </a:lnTo>
                <a:lnTo>
                  <a:pt x="50" y="608"/>
                </a:lnTo>
                <a:lnTo>
                  <a:pt x="38" y="881"/>
                </a:lnTo>
                <a:lnTo>
                  <a:pt x="634" y="88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4529160" y="2655720"/>
            <a:ext cx="977760" cy="625680"/>
          </a:xfrm>
          <a:custGeom>
            <a:avLst/>
            <a:gdLst/>
            <a:ahLst/>
            <a:rect l="l" t="t" r="r" b="b"/>
            <a:pathLst>
              <a:path w="750" h="481">
                <a:moveTo>
                  <a:pt x="627" y="0"/>
                </a:moveTo>
                <a:lnTo>
                  <a:pt x="646" y="115"/>
                </a:lnTo>
                <a:lnTo>
                  <a:pt x="684" y="131"/>
                </a:lnTo>
                <a:lnTo>
                  <a:pt x="692" y="158"/>
                </a:lnTo>
                <a:lnTo>
                  <a:pt x="746" y="212"/>
                </a:lnTo>
                <a:lnTo>
                  <a:pt x="750" y="231"/>
                </a:lnTo>
                <a:lnTo>
                  <a:pt x="746" y="258"/>
                </a:lnTo>
                <a:lnTo>
                  <a:pt x="727" y="296"/>
                </a:lnTo>
                <a:lnTo>
                  <a:pt x="646" y="323"/>
                </a:lnTo>
                <a:lnTo>
                  <a:pt x="638" y="346"/>
                </a:lnTo>
                <a:lnTo>
                  <a:pt x="658" y="369"/>
                </a:lnTo>
                <a:lnTo>
                  <a:pt x="658" y="389"/>
                </a:lnTo>
                <a:lnTo>
                  <a:pt x="631" y="431"/>
                </a:lnTo>
                <a:lnTo>
                  <a:pt x="600" y="450"/>
                </a:lnTo>
                <a:lnTo>
                  <a:pt x="604" y="477"/>
                </a:lnTo>
                <a:lnTo>
                  <a:pt x="596" y="481"/>
                </a:lnTo>
                <a:lnTo>
                  <a:pt x="561" y="446"/>
                </a:lnTo>
                <a:lnTo>
                  <a:pt x="89" y="446"/>
                </a:lnTo>
                <a:lnTo>
                  <a:pt x="77" y="427"/>
                </a:lnTo>
                <a:lnTo>
                  <a:pt x="85" y="404"/>
                </a:lnTo>
                <a:lnTo>
                  <a:pt x="81" y="373"/>
                </a:lnTo>
                <a:lnTo>
                  <a:pt x="81" y="339"/>
                </a:lnTo>
                <a:lnTo>
                  <a:pt x="73" y="331"/>
                </a:lnTo>
                <a:lnTo>
                  <a:pt x="73" y="312"/>
                </a:lnTo>
                <a:lnTo>
                  <a:pt x="58" y="300"/>
                </a:lnTo>
                <a:lnTo>
                  <a:pt x="62" y="262"/>
                </a:lnTo>
                <a:lnTo>
                  <a:pt x="31" y="204"/>
                </a:lnTo>
                <a:lnTo>
                  <a:pt x="31" y="154"/>
                </a:lnTo>
                <a:lnTo>
                  <a:pt x="20" y="150"/>
                </a:lnTo>
                <a:lnTo>
                  <a:pt x="0" y="115"/>
                </a:lnTo>
                <a:lnTo>
                  <a:pt x="27" y="58"/>
                </a:lnTo>
                <a:lnTo>
                  <a:pt x="16" y="38"/>
                </a:lnTo>
                <a:lnTo>
                  <a:pt x="16" y="0"/>
                </a:lnTo>
                <a:lnTo>
                  <a:pt x="62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5605560" y="3535200"/>
            <a:ext cx="1187280" cy="551160"/>
          </a:xfrm>
          <a:custGeom>
            <a:avLst/>
            <a:gdLst/>
            <a:ahLst/>
            <a:rect l="l" t="t" r="r" b="b"/>
            <a:pathLst>
              <a:path w="908" h="423">
                <a:moveTo>
                  <a:pt x="703" y="385"/>
                </a:moveTo>
                <a:lnTo>
                  <a:pt x="774" y="377"/>
                </a:lnTo>
                <a:lnTo>
                  <a:pt x="824" y="316"/>
                </a:lnTo>
                <a:lnTo>
                  <a:pt x="908" y="250"/>
                </a:lnTo>
                <a:lnTo>
                  <a:pt x="870" y="231"/>
                </a:lnTo>
                <a:lnTo>
                  <a:pt x="824" y="154"/>
                </a:lnTo>
                <a:lnTo>
                  <a:pt x="824" y="112"/>
                </a:lnTo>
                <a:lnTo>
                  <a:pt x="793" y="85"/>
                </a:lnTo>
                <a:lnTo>
                  <a:pt x="785" y="62"/>
                </a:lnTo>
                <a:lnTo>
                  <a:pt x="759" y="81"/>
                </a:lnTo>
                <a:lnTo>
                  <a:pt x="737" y="85"/>
                </a:lnTo>
                <a:lnTo>
                  <a:pt x="714" y="66"/>
                </a:lnTo>
                <a:lnTo>
                  <a:pt x="695" y="77"/>
                </a:lnTo>
                <a:lnTo>
                  <a:pt x="684" y="77"/>
                </a:lnTo>
                <a:lnTo>
                  <a:pt x="668" y="58"/>
                </a:lnTo>
                <a:lnTo>
                  <a:pt x="626" y="46"/>
                </a:lnTo>
                <a:lnTo>
                  <a:pt x="599" y="4"/>
                </a:lnTo>
                <a:lnTo>
                  <a:pt x="561" y="0"/>
                </a:lnTo>
                <a:lnTo>
                  <a:pt x="545" y="12"/>
                </a:lnTo>
                <a:lnTo>
                  <a:pt x="557" y="54"/>
                </a:lnTo>
                <a:lnTo>
                  <a:pt x="515" y="69"/>
                </a:lnTo>
                <a:lnTo>
                  <a:pt x="480" y="62"/>
                </a:lnTo>
                <a:lnTo>
                  <a:pt x="484" y="93"/>
                </a:lnTo>
                <a:lnTo>
                  <a:pt x="465" y="108"/>
                </a:lnTo>
                <a:lnTo>
                  <a:pt x="453" y="131"/>
                </a:lnTo>
                <a:lnTo>
                  <a:pt x="438" y="135"/>
                </a:lnTo>
                <a:lnTo>
                  <a:pt x="426" y="169"/>
                </a:lnTo>
                <a:lnTo>
                  <a:pt x="411" y="185"/>
                </a:lnTo>
                <a:lnTo>
                  <a:pt x="372" y="146"/>
                </a:lnTo>
                <a:lnTo>
                  <a:pt x="376" y="154"/>
                </a:lnTo>
                <a:lnTo>
                  <a:pt x="361" y="158"/>
                </a:lnTo>
                <a:lnTo>
                  <a:pt x="342" y="200"/>
                </a:lnTo>
                <a:lnTo>
                  <a:pt x="319" y="181"/>
                </a:lnTo>
                <a:lnTo>
                  <a:pt x="284" y="212"/>
                </a:lnTo>
                <a:lnTo>
                  <a:pt x="226" y="185"/>
                </a:lnTo>
                <a:lnTo>
                  <a:pt x="219" y="204"/>
                </a:lnTo>
                <a:lnTo>
                  <a:pt x="215" y="193"/>
                </a:lnTo>
                <a:lnTo>
                  <a:pt x="192" y="189"/>
                </a:lnTo>
                <a:lnTo>
                  <a:pt x="180" y="216"/>
                </a:lnTo>
                <a:lnTo>
                  <a:pt x="173" y="204"/>
                </a:lnTo>
                <a:lnTo>
                  <a:pt x="157" y="231"/>
                </a:lnTo>
                <a:lnTo>
                  <a:pt x="165" y="258"/>
                </a:lnTo>
                <a:lnTo>
                  <a:pt x="119" y="273"/>
                </a:lnTo>
                <a:lnTo>
                  <a:pt x="126" y="312"/>
                </a:lnTo>
                <a:lnTo>
                  <a:pt x="115" y="323"/>
                </a:lnTo>
                <a:lnTo>
                  <a:pt x="57" y="300"/>
                </a:lnTo>
                <a:lnTo>
                  <a:pt x="38" y="323"/>
                </a:lnTo>
                <a:lnTo>
                  <a:pt x="42" y="339"/>
                </a:lnTo>
                <a:lnTo>
                  <a:pt x="42" y="370"/>
                </a:lnTo>
                <a:lnTo>
                  <a:pt x="27" y="404"/>
                </a:lnTo>
                <a:lnTo>
                  <a:pt x="11" y="396"/>
                </a:lnTo>
                <a:lnTo>
                  <a:pt x="0" y="423"/>
                </a:lnTo>
                <a:lnTo>
                  <a:pt x="176" y="412"/>
                </a:lnTo>
                <a:lnTo>
                  <a:pt x="169" y="381"/>
                </a:lnTo>
                <a:lnTo>
                  <a:pt x="703" y="38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4794120" y="4070520"/>
            <a:ext cx="782640" cy="726840"/>
          </a:xfrm>
          <a:custGeom>
            <a:avLst/>
            <a:gdLst/>
            <a:ahLst/>
            <a:rect l="l" t="t" r="r" b="b"/>
            <a:pathLst>
              <a:path w="600" h="558">
                <a:moveTo>
                  <a:pt x="0" y="0"/>
                </a:moveTo>
                <a:lnTo>
                  <a:pt x="12" y="181"/>
                </a:lnTo>
                <a:lnTo>
                  <a:pt x="8" y="458"/>
                </a:lnTo>
                <a:lnTo>
                  <a:pt x="15" y="469"/>
                </a:lnTo>
                <a:lnTo>
                  <a:pt x="58" y="469"/>
                </a:lnTo>
                <a:lnTo>
                  <a:pt x="54" y="558"/>
                </a:lnTo>
                <a:lnTo>
                  <a:pt x="419" y="558"/>
                </a:lnTo>
                <a:lnTo>
                  <a:pt x="427" y="531"/>
                </a:lnTo>
                <a:lnTo>
                  <a:pt x="415" y="511"/>
                </a:lnTo>
                <a:lnTo>
                  <a:pt x="423" y="485"/>
                </a:lnTo>
                <a:lnTo>
                  <a:pt x="407" y="469"/>
                </a:lnTo>
                <a:lnTo>
                  <a:pt x="419" y="458"/>
                </a:lnTo>
                <a:lnTo>
                  <a:pt x="407" y="450"/>
                </a:lnTo>
                <a:lnTo>
                  <a:pt x="430" y="435"/>
                </a:lnTo>
                <a:lnTo>
                  <a:pt x="427" y="404"/>
                </a:lnTo>
                <a:lnTo>
                  <a:pt x="454" y="392"/>
                </a:lnTo>
                <a:lnTo>
                  <a:pt x="442" y="377"/>
                </a:lnTo>
                <a:lnTo>
                  <a:pt x="465" y="354"/>
                </a:lnTo>
                <a:lnTo>
                  <a:pt x="465" y="342"/>
                </a:lnTo>
                <a:lnTo>
                  <a:pt x="488" y="331"/>
                </a:lnTo>
                <a:lnTo>
                  <a:pt x="492" y="285"/>
                </a:lnTo>
                <a:lnTo>
                  <a:pt x="527" y="254"/>
                </a:lnTo>
                <a:lnTo>
                  <a:pt x="527" y="238"/>
                </a:lnTo>
                <a:lnTo>
                  <a:pt x="550" y="219"/>
                </a:lnTo>
                <a:lnTo>
                  <a:pt x="546" y="184"/>
                </a:lnTo>
                <a:lnTo>
                  <a:pt x="569" y="154"/>
                </a:lnTo>
                <a:lnTo>
                  <a:pt x="565" y="123"/>
                </a:lnTo>
                <a:lnTo>
                  <a:pt x="600" y="96"/>
                </a:lnTo>
                <a:lnTo>
                  <a:pt x="592" y="81"/>
                </a:lnTo>
                <a:lnTo>
                  <a:pt x="515" y="81"/>
                </a:lnTo>
                <a:lnTo>
                  <a:pt x="553" y="34"/>
                </a:lnTo>
                <a:lnTo>
                  <a:pt x="542" y="0"/>
                </a:lnTo>
                <a:lnTo>
                  <a:pt x="46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794120" y="4070520"/>
            <a:ext cx="782640" cy="726840"/>
          </a:xfrm>
          <a:custGeom>
            <a:avLst/>
            <a:gdLst/>
            <a:ahLst/>
            <a:rect l="l" t="t" r="r" b="b"/>
            <a:pathLst>
              <a:path w="600" h="558">
                <a:moveTo>
                  <a:pt x="0" y="0"/>
                </a:moveTo>
                <a:lnTo>
                  <a:pt x="12" y="181"/>
                </a:lnTo>
                <a:lnTo>
                  <a:pt x="8" y="458"/>
                </a:lnTo>
                <a:lnTo>
                  <a:pt x="15" y="469"/>
                </a:lnTo>
                <a:lnTo>
                  <a:pt x="58" y="469"/>
                </a:lnTo>
                <a:lnTo>
                  <a:pt x="54" y="558"/>
                </a:lnTo>
                <a:lnTo>
                  <a:pt x="419" y="558"/>
                </a:lnTo>
                <a:lnTo>
                  <a:pt x="427" y="531"/>
                </a:lnTo>
                <a:lnTo>
                  <a:pt x="415" y="511"/>
                </a:lnTo>
                <a:lnTo>
                  <a:pt x="423" y="485"/>
                </a:lnTo>
                <a:lnTo>
                  <a:pt x="407" y="469"/>
                </a:lnTo>
                <a:lnTo>
                  <a:pt x="419" y="458"/>
                </a:lnTo>
                <a:lnTo>
                  <a:pt x="407" y="450"/>
                </a:lnTo>
                <a:lnTo>
                  <a:pt x="430" y="435"/>
                </a:lnTo>
                <a:lnTo>
                  <a:pt x="427" y="404"/>
                </a:lnTo>
                <a:lnTo>
                  <a:pt x="454" y="392"/>
                </a:lnTo>
                <a:lnTo>
                  <a:pt x="442" y="377"/>
                </a:lnTo>
                <a:lnTo>
                  <a:pt x="465" y="354"/>
                </a:lnTo>
                <a:lnTo>
                  <a:pt x="465" y="342"/>
                </a:lnTo>
                <a:lnTo>
                  <a:pt x="488" y="331"/>
                </a:lnTo>
                <a:lnTo>
                  <a:pt x="492" y="285"/>
                </a:lnTo>
                <a:lnTo>
                  <a:pt x="527" y="254"/>
                </a:lnTo>
                <a:lnTo>
                  <a:pt x="527" y="238"/>
                </a:lnTo>
                <a:lnTo>
                  <a:pt x="550" y="219"/>
                </a:lnTo>
                <a:lnTo>
                  <a:pt x="546" y="184"/>
                </a:lnTo>
                <a:lnTo>
                  <a:pt x="569" y="154"/>
                </a:lnTo>
                <a:lnTo>
                  <a:pt x="565" y="123"/>
                </a:lnTo>
                <a:lnTo>
                  <a:pt x="600" y="96"/>
                </a:lnTo>
                <a:lnTo>
                  <a:pt x="592" y="81"/>
                </a:lnTo>
                <a:lnTo>
                  <a:pt x="515" y="81"/>
                </a:lnTo>
                <a:lnTo>
                  <a:pt x="553" y="34"/>
                </a:lnTo>
                <a:lnTo>
                  <a:pt x="542" y="0"/>
                </a:lnTo>
                <a:lnTo>
                  <a:pt x="469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643280" y="3236760"/>
            <a:ext cx="1017720" cy="939960"/>
          </a:xfrm>
          <a:custGeom>
            <a:avLst/>
            <a:gdLst/>
            <a:ahLst/>
            <a:rect l="l" t="t" r="r" b="b"/>
            <a:pathLst>
              <a:path w="780" h="720">
                <a:moveTo>
                  <a:pt x="0" y="0"/>
                </a:moveTo>
                <a:lnTo>
                  <a:pt x="7" y="12"/>
                </a:lnTo>
                <a:lnTo>
                  <a:pt x="11" y="46"/>
                </a:lnTo>
                <a:lnTo>
                  <a:pt x="31" y="58"/>
                </a:lnTo>
                <a:lnTo>
                  <a:pt x="38" y="89"/>
                </a:lnTo>
                <a:lnTo>
                  <a:pt x="77" y="112"/>
                </a:lnTo>
                <a:lnTo>
                  <a:pt x="92" y="108"/>
                </a:lnTo>
                <a:lnTo>
                  <a:pt x="100" y="131"/>
                </a:lnTo>
                <a:lnTo>
                  <a:pt x="92" y="135"/>
                </a:lnTo>
                <a:lnTo>
                  <a:pt x="73" y="162"/>
                </a:lnTo>
                <a:lnTo>
                  <a:pt x="104" y="216"/>
                </a:lnTo>
                <a:lnTo>
                  <a:pt x="127" y="223"/>
                </a:lnTo>
                <a:lnTo>
                  <a:pt x="115" y="639"/>
                </a:lnTo>
                <a:lnTo>
                  <a:pt x="657" y="639"/>
                </a:lnTo>
                <a:lnTo>
                  <a:pt x="668" y="673"/>
                </a:lnTo>
                <a:lnTo>
                  <a:pt x="630" y="720"/>
                </a:lnTo>
                <a:lnTo>
                  <a:pt x="707" y="720"/>
                </a:lnTo>
                <a:lnTo>
                  <a:pt x="722" y="700"/>
                </a:lnTo>
                <a:lnTo>
                  <a:pt x="711" y="685"/>
                </a:lnTo>
                <a:lnTo>
                  <a:pt x="726" y="681"/>
                </a:lnTo>
                <a:lnTo>
                  <a:pt x="718" y="670"/>
                </a:lnTo>
                <a:lnTo>
                  <a:pt x="734" y="662"/>
                </a:lnTo>
                <a:lnTo>
                  <a:pt x="726" y="635"/>
                </a:lnTo>
                <a:lnTo>
                  <a:pt x="738" y="650"/>
                </a:lnTo>
                <a:lnTo>
                  <a:pt x="749" y="623"/>
                </a:lnTo>
                <a:lnTo>
                  <a:pt x="765" y="631"/>
                </a:lnTo>
                <a:lnTo>
                  <a:pt x="780" y="597"/>
                </a:lnTo>
                <a:lnTo>
                  <a:pt x="780" y="566"/>
                </a:lnTo>
                <a:lnTo>
                  <a:pt x="765" y="547"/>
                </a:lnTo>
                <a:lnTo>
                  <a:pt x="761" y="562"/>
                </a:lnTo>
                <a:lnTo>
                  <a:pt x="749" y="554"/>
                </a:lnTo>
                <a:lnTo>
                  <a:pt x="734" y="520"/>
                </a:lnTo>
                <a:lnTo>
                  <a:pt x="741" y="496"/>
                </a:lnTo>
                <a:lnTo>
                  <a:pt x="734" y="458"/>
                </a:lnTo>
                <a:lnTo>
                  <a:pt x="634" y="370"/>
                </a:lnTo>
                <a:lnTo>
                  <a:pt x="630" y="350"/>
                </a:lnTo>
                <a:lnTo>
                  <a:pt x="661" y="273"/>
                </a:lnTo>
                <a:lnTo>
                  <a:pt x="626" y="254"/>
                </a:lnTo>
                <a:lnTo>
                  <a:pt x="603" y="266"/>
                </a:lnTo>
                <a:lnTo>
                  <a:pt x="584" y="200"/>
                </a:lnTo>
                <a:lnTo>
                  <a:pt x="515" y="139"/>
                </a:lnTo>
                <a:lnTo>
                  <a:pt x="499" y="73"/>
                </a:lnTo>
                <a:lnTo>
                  <a:pt x="507" y="35"/>
                </a:lnTo>
                <a:lnTo>
                  <a:pt x="47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4865760" y="4797360"/>
            <a:ext cx="799920" cy="843120"/>
          </a:xfrm>
          <a:custGeom>
            <a:avLst/>
            <a:gdLst/>
            <a:ahLst/>
            <a:rect l="l" t="t" r="r" b="b"/>
            <a:pathLst>
              <a:path w="615" h="644">
                <a:moveTo>
                  <a:pt x="557" y="444"/>
                </a:moveTo>
                <a:lnTo>
                  <a:pt x="488" y="421"/>
                </a:lnTo>
                <a:lnTo>
                  <a:pt x="457" y="429"/>
                </a:lnTo>
                <a:lnTo>
                  <a:pt x="453" y="456"/>
                </a:lnTo>
                <a:lnTo>
                  <a:pt x="473" y="475"/>
                </a:lnTo>
                <a:lnTo>
                  <a:pt x="522" y="459"/>
                </a:lnTo>
                <a:lnTo>
                  <a:pt x="530" y="486"/>
                </a:lnTo>
                <a:lnTo>
                  <a:pt x="538" y="490"/>
                </a:lnTo>
                <a:lnTo>
                  <a:pt x="580" y="463"/>
                </a:lnTo>
                <a:lnTo>
                  <a:pt x="592" y="471"/>
                </a:lnTo>
                <a:lnTo>
                  <a:pt x="584" y="509"/>
                </a:lnTo>
                <a:lnTo>
                  <a:pt x="549" y="559"/>
                </a:lnTo>
                <a:lnTo>
                  <a:pt x="615" y="621"/>
                </a:lnTo>
                <a:lnTo>
                  <a:pt x="603" y="636"/>
                </a:lnTo>
                <a:lnTo>
                  <a:pt x="596" y="640"/>
                </a:lnTo>
                <a:lnTo>
                  <a:pt x="584" y="644"/>
                </a:lnTo>
                <a:lnTo>
                  <a:pt x="561" y="606"/>
                </a:lnTo>
                <a:lnTo>
                  <a:pt x="519" y="575"/>
                </a:lnTo>
                <a:lnTo>
                  <a:pt x="503" y="579"/>
                </a:lnTo>
                <a:lnTo>
                  <a:pt x="488" y="621"/>
                </a:lnTo>
                <a:lnTo>
                  <a:pt x="426" y="609"/>
                </a:lnTo>
                <a:lnTo>
                  <a:pt x="407" y="621"/>
                </a:lnTo>
                <a:lnTo>
                  <a:pt x="353" y="606"/>
                </a:lnTo>
                <a:lnTo>
                  <a:pt x="327" y="559"/>
                </a:lnTo>
                <a:lnTo>
                  <a:pt x="261" y="517"/>
                </a:lnTo>
                <a:lnTo>
                  <a:pt x="242" y="517"/>
                </a:lnTo>
                <a:lnTo>
                  <a:pt x="238" y="544"/>
                </a:lnTo>
                <a:lnTo>
                  <a:pt x="219" y="556"/>
                </a:lnTo>
                <a:lnTo>
                  <a:pt x="169" y="552"/>
                </a:lnTo>
                <a:lnTo>
                  <a:pt x="88" y="521"/>
                </a:lnTo>
                <a:lnTo>
                  <a:pt x="15" y="532"/>
                </a:lnTo>
                <a:lnTo>
                  <a:pt x="4" y="513"/>
                </a:lnTo>
                <a:lnTo>
                  <a:pt x="31" y="475"/>
                </a:lnTo>
                <a:lnTo>
                  <a:pt x="31" y="394"/>
                </a:lnTo>
                <a:lnTo>
                  <a:pt x="61" y="319"/>
                </a:lnTo>
                <a:lnTo>
                  <a:pt x="23" y="230"/>
                </a:lnTo>
                <a:lnTo>
                  <a:pt x="23" y="200"/>
                </a:lnTo>
                <a:lnTo>
                  <a:pt x="0" y="165"/>
                </a:lnTo>
                <a:lnTo>
                  <a:pt x="0" y="0"/>
                </a:lnTo>
                <a:lnTo>
                  <a:pt x="365" y="0"/>
                </a:lnTo>
                <a:lnTo>
                  <a:pt x="365" y="7"/>
                </a:lnTo>
                <a:lnTo>
                  <a:pt x="373" y="15"/>
                </a:lnTo>
                <a:lnTo>
                  <a:pt x="365" y="42"/>
                </a:lnTo>
                <a:lnTo>
                  <a:pt x="373" y="50"/>
                </a:lnTo>
                <a:lnTo>
                  <a:pt x="361" y="61"/>
                </a:lnTo>
                <a:lnTo>
                  <a:pt x="369" y="88"/>
                </a:lnTo>
                <a:lnTo>
                  <a:pt x="396" y="111"/>
                </a:lnTo>
                <a:lnTo>
                  <a:pt x="369" y="142"/>
                </a:lnTo>
                <a:lnTo>
                  <a:pt x="373" y="161"/>
                </a:lnTo>
                <a:lnTo>
                  <a:pt x="338" y="192"/>
                </a:lnTo>
                <a:lnTo>
                  <a:pt x="315" y="242"/>
                </a:lnTo>
                <a:lnTo>
                  <a:pt x="315" y="277"/>
                </a:lnTo>
                <a:lnTo>
                  <a:pt x="300" y="284"/>
                </a:lnTo>
                <a:lnTo>
                  <a:pt x="307" y="315"/>
                </a:lnTo>
                <a:lnTo>
                  <a:pt x="300" y="327"/>
                </a:lnTo>
                <a:lnTo>
                  <a:pt x="538" y="327"/>
                </a:lnTo>
                <a:lnTo>
                  <a:pt x="522" y="379"/>
                </a:lnTo>
                <a:lnTo>
                  <a:pt x="557" y="44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5773680" y="4383000"/>
            <a:ext cx="585720" cy="993960"/>
          </a:xfrm>
          <a:custGeom>
            <a:avLst/>
            <a:gdLst/>
            <a:ahLst/>
            <a:rect l="l" t="t" r="r" b="b"/>
            <a:pathLst>
              <a:path w="450" h="764">
                <a:moveTo>
                  <a:pt x="12" y="745"/>
                </a:moveTo>
                <a:lnTo>
                  <a:pt x="43" y="741"/>
                </a:lnTo>
                <a:lnTo>
                  <a:pt x="62" y="658"/>
                </a:lnTo>
                <a:lnTo>
                  <a:pt x="70" y="764"/>
                </a:lnTo>
                <a:lnTo>
                  <a:pt x="139" y="745"/>
                </a:lnTo>
                <a:lnTo>
                  <a:pt x="143" y="699"/>
                </a:lnTo>
                <a:lnTo>
                  <a:pt x="112" y="670"/>
                </a:lnTo>
                <a:lnTo>
                  <a:pt x="116" y="647"/>
                </a:lnTo>
                <a:lnTo>
                  <a:pt x="442" y="647"/>
                </a:lnTo>
                <a:lnTo>
                  <a:pt x="431" y="616"/>
                </a:lnTo>
                <a:lnTo>
                  <a:pt x="435" y="524"/>
                </a:lnTo>
                <a:lnTo>
                  <a:pt x="427" y="500"/>
                </a:lnTo>
                <a:lnTo>
                  <a:pt x="435" y="462"/>
                </a:lnTo>
                <a:lnTo>
                  <a:pt x="450" y="443"/>
                </a:lnTo>
                <a:lnTo>
                  <a:pt x="435" y="427"/>
                </a:lnTo>
                <a:lnTo>
                  <a:pt x="442" y="416"/>
                </a:lnTo>
                <a:lnTo>
                  <a:pt x="423" y="381"/>
                </a:lnTo>
                <a:lnTo>
                  <a:pt x="412" y="320"/>
                </a:lnTo>
                <a:lnTo>
                  <a:pt x="350" y="0"/>
                </a:lnTo>
                <a:lnTo>
                  <a:pt x="31" y="0"/>
                </a:lnTo>
                <a:lnTo>
                  <a:pt x="47" y="20"/>
                </a:lnTo>
                <a:lnTo>
                  <a:pt x="0" y="500"/>
                </a:lnTo>
                <a:lnTo>
                  <a:pt x="12" y="74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481720" y="4030560"/>
            <a:ext cx="1365120" cy="352440"/>
          </a:xfrm>
          <a:custGeom>
            <a:avLst/>
            <a:gdLst/>
            <a:ahLst/>
            <a:rect l="l" t="t" r="r" b="b"/>
            <a:pathLst>
              <a:path w="1047" h="269">
                <a:moveTo>
                  <a:pt x="1047" y="4"/>
                </a:moveTo>
                <a:lnTo>
                  <a:pt x="265" y="0"/>
                </a:lnTo>
                <a:lnTo>
                  <a:pt x="272" y="31"/>
                </a:lnTo>
                <a:lnTo>
                  <a:pt x="96" y="42"/>
                </a:lnTo>
                <a:lnTo>
                  <a:pt x="84" y="27"/>
                </a:lnTo>
                <a:lnTo>
                  <a:pt x="92" y="54"/>
                </a:lnTo>
                <a:lnTo>
                  <a:pt x="76" y="62"/>
                </a:lnTo>
                <a:lnTo>
                  <a:pt x="84" y="73"/>
                </a:lnTo>
                <a:lnTo>
                  <a:pt x="69" y="77"/>
                </a:lnTo>
                <a:lnTo>
                  <a:pt x="80" y="92"/>
                </a:lnTo>
                <a:lnTo>
                  <a:pt x="65" y="112"/>
                </a:lnTo>
                <a:lnTo>
                  <a:pt x="73" y="127"/>
                </a:lnTo>
                <a:lnTo>
                  <a:pt x="38" y="154"/>
                </a:lnTo>
                <a:lnTo>
                  <a:pt x="42" y="185"/>
                </a:lnTo>
                <a:lnTo>
                  <a:pt x="19" y="215"/>
                </a:lnTo>
                <a:lnTo>
                  <a:pt x="23" y="250"/>
                </a:lnTo>
                <a:lnTo>
                  <a:pt x="0" y="269"/>
                </a:lnTo>
                <a:lnTo>
                  <a:pt x="253" y="269"/>
                </a:lnTo>
                <a:lnTo>
                  <a:pt x="572" y="269"/>
                </a:lnTo>
                <a:lnTo>
                  <a:pt x="734" y="269"/>
                </a:lnTo>
                <a:lnTo>
                  <a:pt x="734" y="235"/>
                </a:lnTo>
                <a:lnTo>
                  <a:pt x="760" y="227"/>
                </a:lnTo>
                <a:lnTo>
                  <a:pt x="780" y="189"/>
                </a:lnTo>
                <a:lnTo>
                  <a:pt x="830" y="181"/>
                </a:lnTo>
                <a:lnTo>
                  <a:pt x="893" y="146"/>
                </a:lnTo>
                <a:lnTo>
                  <a:pt x="905" y="119"/>
                </a:lnTo>
                <a:lnTo>
                  <a:pt x="935" y="104"/>
                </a:lnTo>
                <a:lnTo>
                  <a:pt x="943" y="119"/>
                </a:lnTo>
                <a:lnTo>
                  <a:pt x="974" y="92"/>
                </a:lnTo>
                <a:lnTo>
                  <a:pt x="1001" y="96"/>
                </a:lnTo>
                <a:lnTo>
                  <a:pt x="1020" y="62"/>
                </a:lnTo>
                <a:lnTo>
                  <a:pt x="1043" y="58"/>
                </a:lnTo>
                <a:lnTo>
                  <a:pt x="1047" y="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256360" y="4383000"/>
            <a:ext cx="576000" cy="993960"/>
          </a:xfrm>
          <a:custGeom>
            <a:avLst/>
            <a:gdLst/>
            <a:ahLst/>
            <a:rect l="l" t="t" r="r" b="b"/>
            <a:pathLst>
              <a:path w="442" h="764">
                <a:moveTo>
                  <a:pt x="407" y="745"/>
                </a:moveTo>
                <a:lnTo>
                  <a:pt x="330" y="737"/>
                </a:lnTo>
                <a:lnTo>
                  <a:pt x="257" y="764"/>
                </a:lnTo>
                <a:lnTo>
                  <a:pt x="222" y="699"/>
                </a:lnTo>
                <a:lnTo>
                  <a:pt x="238" y="647"/>
                </a:lnTo>
                <a:lnTo>
                  <a:pt x="0" y="647"/>
                </a:lnTo>
                <a:lnTo>
                  <a:pt x="7" y="635"/>
                </a:lnTo>
                <a:lnTo>
                  <a:pt x="0" y="604"/>
                </a:lnTo>
                <a:lnTo>
                  <a:pt x="15" y="597"/>
                </a:lnTo>
                <a:lnTo>
                  <a:pt x="15" y="562"/>
                </a:lnTo>
                <a:lnTo>
                  <a:pt x="38" y="512"/>
                </a:lnTo>
                <a:lnTo>
                  <a:pt x="73" y="481"/>
                </a:lnTo>
                <a:lnTo>
                  <a:pt x="69" y="462"/>
                </a:lnTo>
                <a:lnTo>
                  <a:pt x="96" y="431"/>
                </a:lnTo>
                <a:lnTo>
                  <a:pt x="69" y="408"/>
                </a:lnTo>
                <a:lnTo>
                  <a:pt x="61" y="381"/>
                </a:lnTo>
                <a:lnTo>
                  <a:pt x="73" y="370"/>
                </a:lnTo>
                <a:lnTo>
                  <a:pt x="65" y="362"/>
                </a:lnTo>
                <a:lnTo>
                  <a:pt x="73" y="335"/>
                </a:lnTo>
                <a:lnTo>
                  <a:pt x="65" y="327"/>
                </a:lnTo>
                <a:lnTo>
                  <a:pt x="65" y="320"/>
                </a:lnTo>
                <a:lnTo>
                  <a:pt x="73" y="293"/>
                </a:lnTo>
                <a:lnTo>
                  <a:pt x="61" y="273"/>
                </a:lnTo>
                <a:lnTo>
                  <a:pt x="69" y="247"/>
                </a:lnTo>
                <a:lnTo>
                  <a:pt x="53" y="231"/>
                </a:lnTo>
                <a:lnTo>
                  <a:pt x="65" y="220"/>
                </a:lnTo>
                <a:lnTo>
                  <a:pt x="53" y="212"/>
                </a:lnTo>
                <a:lnTo>
                  <a:pt x="76" y="197"/>
                </a:lnTo>
                <a:lnTo>
                  <a:pt x="73" y="166"/>
                </a:lnTo>
                <a:lnTo>
                  <a:pt x="100" y="154"/>
                </a:lnTo>
                <a:lnTo>
                  <a:pt x="88" y="139"/>
                </a:lnTo>
                <a:lnTo>
                  <a:pt x="111" y="116"/>
                </a:lnTo>
                <a:lnTo>
                  <a:pt x="111" y="104"/>
                </a:lnTo>
                <a:lnTo>
                  <a:pt x="134" y="93"/>
                </a:lnTo>
                <a:lnTo>
                  <a:pt x="138" y="47"/>
                </a:lnTo>
                <a:lnTo>
                  <a:pt x="173" y="16"/>
                </a:lnTo>
                <a:lnTo>
                  <a:pt x="173" y="0"/>
                </a:lnTo>
                <a:lnTo>
                  <a:pt x="426" y="0"/>
                </a:lnTo>
                <a:lnTo>
                  <a:pt x="442" y="20"/>
                </a:lnTo>
                <a:lnTo>
                  <a:pt x="395" y="500"/>
                </a:lnTo>
                <a:lnTo>
                  <a:pt x="407" y="74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5105520" y="1998720"/>
            <a:ext cx="852480" cy="863640"/>
          </a:xfrm>
          <a:custGeom>
            <a:avLst/>
            <a:gdLst/>
            <a:ahLst/>
            <a:rect l="l" t="t" r="r" b="b"/>
            <a:pathLst>
              <a:path w="654" h="662">
                <a:moveTo>
                  <a:pt x="277" y="38"/>
                </a:moveTo>
                <a:lnTo>
                  <a:pt x="231" y="42"/>
                </a:lnTo>
                <a:lnTo>
                  <a:pt x="231" y="0"/>
                </a:lnTo>
                <a:lnTo>
                  <a:pt x="146" y="31"/>
                </a:lnTo>
                <a:lnTo>
                  <a:pt x="108" y="35"/>
                </a:lnTo>
                <a:lnTo>
                  <a:pt x="96" y="23"/>
                </a:lnTo>
                <a:lnTo>
                  <a:pt x="73" y="27"/>
                </a:lnTo>
                <a:lnTo>
                  <a:pt x="69" y="115"/>
                </a:lnTo>
                <a:lnTo>
                  <a:pt x="23" y="139"/>
                </a:lnTo>
                <a:lnTo>
                  <a:pt x="0" y="189"/>
                </a:lnTo>
                <a:lnTo>
                  <a:pt x="27" y="212"/>
                </a:lnTo>
                <a:lnTo>
                  <a:pt x="16" y="235"/>
                </a:lnTo>
                <a:lnTo>
                  <a:pt x="8" y="315"/>
                </a:lnTo>
                <a:lnTo>
                  <a:pt x="54" y="354"/>
                </a:lnTo>
                <a:lnTo>
                  <a:pt x="93" y="362"/>
                </a:lnTo>
                <a:lnTo>
                  <a:pt x="119" y="408"/>
                </a:lnTo>
                <a:lnTo>
                  <a:pt x="169" y="439"/>
                </a:lnTo>
                <a:lnTo>
                  <a:pt x="185" y="504"/>
                </a:lnTo>
                <a:lnTo>
                  <a:pt x="204" y="619"/>
                </a:lnTo>
                <a:lnTo>
                  <a:pt x="242" y="635"/>
                </a:lnTo>
                <a:lnTo>
                  <a:pt x="250" y="662"/>
                </a:lnTo>
                <a:lnTo>
                  <a:pt x="573" y="662"/>
                </a:lnTo>
                <a:lnTo>
                  <a:pt x="565" y="546"/>
                </a:lnTo>
                <a:lnTo>
                  <a:pt x="584" y="481"/>
                </a:lnTo>
                <a:lnTo>
                  <a:pt x="607" y="346"/>
                </a:lnTo>
                <a:lnTo>
                  <a:pt x="654" y="254"/>
                </a:lnTo>
                <a:lnTo>
                  <a:pt x="619" y="269"/>
                </a:lnTo>
                <a:lnTo>
                  <a:pt x="611" y="300"/>
                </a:lnTo>
                <a:lnTo>
                  <a:pt x="550" y="346"/>
                </a:lnTo>
                <a:lnTo>
                  <a:pt x="569" y="296"/>
                </a:lnTo>
                <a:lnTo>
                  <a:pt x="592" y="262"/>
                </a:lnTo>
                <a:lnTo>
                  <a:pt x="577" y="250"/>
                </a:lnTo>
                <a:lnTo>
                  <a:pt x="581" y="219"/>
                </a:lnTo>
                <a:lnTo>
                  <a:pt x="558" y="223"/>
                </a:lnTo>
                <a:lnTo>
                  <a:pt x="565" y="173"/>
                </a:lnTo>
                <a:lnTo>
                  <a:pt x="531" y="154"/>
                </a:lnTo>
                <a:lnTo>
                  <a:pt x="531" y="135"/>
                </a:lnTo>
                <a:lnTo>
                  <a:pt x="312" y="73"/>
                </a:lnTo>
                <a:lnTo>
                  <a:pt x="300" y="50"/>
                </a:lnTo>
                <a:lnTo>
                  <a:pt x="277" y="3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295960" y="2862360"/>
            <a:ext cx="617400" cy="1112760"/>
          </a:xfrm>
          <a:custGeom>
            <a:avLst/>
            <a:gdLst/>
            <a:ahLst/>
            <a:rect l="l" t="t" r="r" b="b"/>
            <a:pathLst>
              <a:path w="473" h="854">
                <a:moveTo>
                  <a:pt x="8" y="323"/>
                </a:moveTo>
                <a:lnTo>
                  <a:pt x="0" y="361"/>
                </a:lnTo>
                <a:lnTo>
                  <a:pt x="16" y="427"/>
                </a:lnTo>
                <a:lnTo>
                  <a:pt x="85" y="488"/>
                </a:lnTo>
                <a:lnTo>
                  <a:pt x="104" y="554"/>
                </a:lnTo>
                <a:lnTo>
                  <a:pt x="127" y="542"/>
                </a:lnTo>
                <a:lnTo>
                  <a:pt x="162" y="561"/>
                </a:lnTo>
                <a:lnTo>
                  <a:pt x="131" y="638"/>
                </a:lnTo>
                <a:lnTo>
                  <a:pt x="135" y="658"/>
                </a:lnTo>
                <a:lnTo>
                  <a:pt x="235" y="746"/>
                </a:lnTo>
                <a:lnTo>
                  <a:pt x="242" y="784"/>
                </a:lnTo>
                <a:lnTo>
                  <a:pt x="235" y="808"/>
                </a:lnTo>
                <a:lnTo>
                  <a:pt x="250" y="842"/>
                </a:lnTo>
                <a:lnTo>
                  <a:pt x="262" y="850"/>
                </a:lnTo>
                <a:lnTo>
                  <a:pt x="266" y="835"/>
                </a:lnTo>
                <a:lnTo>
                  <a:pt x="281" y="854"/>
                </a:lnTo>
                <a:lnTo>
                  <a:pt x="277" y="838"/>
                </a:lnTo>
                <a:lnTo>
                  <a:pt x="296" y="815"/>
                </a:lnTo>
                <a:lnTo>
                  <a:pt x="354" y="838"/>
                </a:lnTo>
                <a:lnTo>
                  <a:pt x="365" y="827"/>
                </a:lnTo>
                <a:lnTo>
                  <a:pt x="358" y="788"/>
                </a:lnTo>
                <a:lnTo>
                  <a:pt x="404" y="773"/>
                </a:lnTo>
                <a:lnTo>
                  <a:pt x="396" y="746"/>
                </a:lnTo>
                <a:lnTo>
                  <a:pt x="412" y="719"/>
                </a:lnTo>
                <a:lnTo>
                  <a:pt x="404" y="711"/>
                </a:lnTo>
                <a:lnTo>
                  <a:pt x="412" y="711"/>
                </a:lnTo>
                <a:lnTo>
                  <a:pt x="412" y="677"/>
                </a:lnTo>
                <a:lnTo>
                  <a:pt x="423" y="669"/>
                </a:lnTo>
                <a:lnTo>
                  <a:pt x="419" y="654"/>
                </a:lnTo>
                <a:lnTo>
                  <a:pt x="458" y="615"/>
                </a:lnTo>
                <a:lnTo>
                  <a:pt x="473" y="577"/>
                </a:lnTo>
                <a:lnTo>
                  <a:pt x="469" y="546"/>
                </a:lnTo>
                <a:lnTo>
                  <a:pt x="450" y="519"/>
                </a:lnTo>
                <a:lnTo>
                  <a:pt x="469" y="477"/>
                </a:lnTo>
                <a:lnTo>
                  <a:pt x="465" y="115"/>
                </a:lnTo>
                <a:lnTo>
                  <a:pt x="431" y="30"/>
                </a:lnTo>
                <a:lnTo>
                  <a:pt x="427" y="0"/>
                </a:lnTo>
                <a:lnTo>
                  <a:pt x="104" y="0"/>
                </a:lnTo>
                <a:lnTo>
                  <a:pt x="158" y="54"/>
                </a:lnTo>
                <a:lnTo>
                  <a:pt x="162" y="73"/>
                </a:lnTo>
                <a:lnTo>
                  <a:pt x="158" y="100"/>
                </a:lnTo>
                <a:lnTo>
                  <a:pt x="139" y="138"/>
                </a:lnTo>
                <a:lnTo>
                  <a:pt x="58" y="165"/>
                </a:lnTo>
                <a:lnTo>
                  <a:pt x="50" y="188"/>
                </a:lnTo>
                <a:lnTo>
                  <a:pt x="70" y="211"/>
                </a:lnTo>
                <a:lnTo>
                  <a:pt x="70" y="231"/>
                </a:lnTo>
                <a:lnTo>
                  <a:pt x="43" y="273"/>
                </a:lnTo>
                <a:lnTo>
                  <a:pt x="12" y="292"/>
                </a:lnTo>
                <a:lnTo>
                  <a:pt x="16" y="319"/>
                </a:lnTo>
                <a:lnTo>
                  <a:pt x="8" y="323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962760" y="2900520"/>
            <a:ext cx="912960" cy="517320"/>
          </a:xfrm>
          <a:custGeom>
            <a:avLst/>
            <a:gdLst/>
            <a:ahLst/>
            <a:rect l="l" t="t" r="r" b="b"/>
            <a:pathLst>
              <a:path w="699" h="397">
                <a:moveTo>
                  <a:pt x="592" y="43"/>
                </a:moveTo>
                <a:lnTo>
                  <a:pt x="85" y="43"/>
                </a:lnTo>
                <a:lnTo>
                  <a:pt x="81" y="0"/>
                </a:lnTo>
                <a:lnTo>
                  <a:pt x="0" y="47"/>
                </a:lnTo>
                <a:lnTo>
                  <a:pt x="23" y="397"/>
                </a:lnTo>
                <a:lnTo>
                  <a:pt x="381" y="397"/>
                </a:lnTo>
                <a:lnTo>
                  <a:pt x="580" y="397"/>
                </a:lnTo>
                <a:lnTo>
                  <a:pt x="596" y="374"/>
                </a:lnTo>
                <a:lnTo>
                  <a:pt x="626" y="381"/>
                </a:lnTo>
                <a:lnTo>
                  <a:pt x="657" y="370"/>
                </a:lnTo>
                <a:lnTo>
                  <a:pt x="699" y="324"/>
                </a:lnTo>
                <a:lnTo>
                  <a:pt x="657" y="285"/>
                </a:lnTo>
                <a:lnTo>
                  <a:pt x="653" y="266"/>
                </a:lnTo>
                <a:lnTo>
                  <a:pt x="642" y="262"/>
                </a:lnTo>
                <a:lnTo>
                  <a:pt x="638" y="231"/>
                </a:lnTo>
                <a:lnTo>
                  <a:pt x="650" y="216"/>
                </a:lnTo>
                <a:lnTo>
                  <a:pt x="642" y="197"/>
                </a:lnTo>
                <a:lnTo>
                  <a:pt x="669" y="154"/>
                </a:lnTo>
                <a:lnTo>
                  <a:pt x="684" y="139"/>
                </a:lnTo>
                <a:lnTo>
                  <a:pt x="650" y="120"/>
                </a:lnTo>
                <a:lnTo>
                  <a:pt x="630" y="66"/>
                </a:lnTo>
                <a:lnTo>
                  <a:pt x="592" y="4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8140680" y="2308320"/>
            <a:ext cx="263520" cy="498240"/>
          </a:xfrm>
          <a:custGeom>
            <a:avLst/>
            <a:gdLst/>
            <a:ahLst/>
            <a:rect l="l" t="t" r="r" b="b"/>
            <a:pathLst>
              <a:path w="204" h="380">
                <a:moveTo>
                  <a:pt x="204" y="330"/>
                </a:moveTo>
                <a:lnTo>
                  <a:pt x="169" y="280"/>
                </a:lnTo>
                <a:lnTo>
                  <a:pt x="142" y="142"/>
                </a:lnTo>
                <a:lnTo>
                  <a:pt x="115" y="0"/>
                </a:lnTo>
                <a:lnTo>
                  <a:pt x="85" y="3"/>
                </a:lnTo>
                <a:lnTo>
                  <a:pt x="73" y="42"/>
                </a:lnTo>
                <a:lnTo>
                  <a:pt x="73" y="53"/>
                </a:lnTo>
                <a:lnTo>
                  <a:pt x="65" y="76"/>
                </a:lnTo>
                <a:lnTo>
                  <a:pt x="73" y="107"/>
                </a:lnTo>
                <a:lnTo>
                  <a:pt x="31" y="142"/>
                </a:lnTo>
                <a:lnTo>
                  <a:pt x="27" y="196"/>
                </a:lnTo>
                <a:lnTo>
                  <a:pt x="4" y="257"/>
                </a:lnTo>
                <a:lnTo>
                  <a:pt x="0" y="365"/>
                </a:lnTo>
                <a:lnTo>
                  <a:pt x="12" y="380"/>
                </a:lnTo>
                <a:lnTo>
                  <a:pt x="150" y="380"/>
                </a:lnTo>
                <a:lnTo>
                  <a:pt x="188" y="357"/>
                </a:lnTo>
                <a:lnTo>
                  <a:pt x="200" y="361"/>
                </a:lnTo>
                <a:lnTo>
                  <a:pt x="204" y="33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962840" y="2363760"/>
            <a:ext cx="271440" cy="442800"/>
          </a:xfrm>
          <a:custGeom>
            <a:avLst/>
            <a:gdLst/>
            <a:ahLst/>
            <a:rect l="l" t="t" r="r" b="b"/>
            <a:pathLst>
              <a:path w="207" h="338">
                <a:moveTo>
                  <a:pt x="146" y="338"/>
                </a:moveTo>
                <a:lnTo>
                  <a:pt x="134" y="323"/>
                </a:lnTo>
                <a:lnTo>
                  <a:pt x="138" y="215"/>
                </a:lnTo>
                <a:lnTo>
                  <a:pt x="161" y="154"/>
                </a:lnTo>
                <a:lnTo>
                  <a:pt x="165" y="100"/>
                </a:lnTo>
                <a:lnTo>
                  <a:pt x="207" y="65"/>
                </a:lnTo>
                <a:lnTo>
                  <a:pt x="199" y="34"/>
                </a:lnTo>
                <a:lnTo>
                  <a:pt x="207" y="11"/>
                </a:lnTo>
                <a:lnTo>
                  <a:pt x="207" y="0"/>
                </a:lnTo>
                <a:lnTo>
                  <a:pt x="0" y="0"/>
                </a:lnTo>
                <a:lnTo>
                  <a:pt x="7" y="54"/>
                </a:lnTo>
                <a:lnTo>
                  <a:pt x="19" y="81"/>
                </a:lnTo>
                <a:lnTo>
                  <a:pt x="7" y="138"/>
                </a:lnTo>
                <a:lnTo>
                  <a:pt x="23" y="185"/>
                </a:lnTo>
                <a:lnTo>
                  <a:pt x="19" y="200"/>
                </a:lnTo>
                <a:lnTo>
                  <a:pt x="42" y="215"/>
                </a:lnTo>
                <a:lnTo>
                  <a:pt x="57" y="338"/>
                </a:lnTo>
                <a:lnTo>
                  <a:pt x="146" y="33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7759800" y="3081240"/>
            <a:ext cx="245880" cy="482760"/>
          </a:xfrm>
          <a:custGeom>
            <a:avLst/>
            <a:gdLst/>
            <a:ahLst/>
            <a:rect l="l" t="t" r="r" b="b"/>
            <a:pathLst>
              <a:path w="188" h="369">
                <a:moveTo>
                  <a:pt x="8" y="281"/>
                </a:moveTo>
                <a:lnTo>
                  <a:pt x="39" y="315"/>
                </a:lnTo>
                <a:lnTo>
                  <a:pt x="92" y="335"/>
                </a:lnTo>
                <a:lnTo>
                  <a:pt x="100" y="369"/>
                </a:lnTo>
                <a:lnTo>
                  <a:pt x="115" y="350"/>
                </a:lnTo>
                <a:lnTo>
                  <a:pt x="165" y="265"/>
                </a:lnTo>
                <a:lnTo>
                  <a:pt x="169" y="223"/>
                </a:lnTo>
                <a:lnTo>
                  <a:pt x="181" y="215"/>
                </a:lnTo>
                <a:lnTo>
                  <a:pt x="188" y="173"/>
                </a:lnTo>
                <a:lnTo>
                  <a:pt x="150" y="127"/>
                </a:lnTo>
                <a:lnTo>
                  <a:pt x="165" y="104"/>
                </a:lnTo>
                <a:lnTo>
                  <a:pt x="173" y="62"/>
                </a:lnTo>
                <a:lnTo>
                  <a:pt x="73" y="0"/>
                </a:lnTo>
                <a:lnTo>
                  <a:pt x="58" y="15"/>
                </a:lnTo>
                <a:lnTo>
                  <a:pt x="31" y="58"/>
                </a:lnTo>
                <a:lnTo>
                  <a:pt x="39" y="77"/>
                </a:lnTo>
                <a:lnTo>
                  <a:pt x="27" y="92"/>
                </a:lnTo>
                <a:lnTo>
                  <a:pt x="31" y="123"/>
                </a:lnTo>
                <a:lnTo>
                  <a:pt x="42" y="127"/>
                </a:lnTo>
                <a:lnTo>
                  <a:pt x="46" y="146"/>
                </a:lnTo>
                <a:lnTo>
                  <a:pt x="88" y="185"/>
                </a:lnTo>
                <a:lnTo>
                  <a:pt x="46" y="231"/>
                </a:lnTo>
                <a:lnTo>
                  <a:pt x="15" y="242"/>
                </a:lnTo>
                <a:lnTo>
                  <a:pt x="0" y="273"/>
                </a:lnTo>
                <a:lnTo>
                  <a:pt x="8" y="281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8273880" y="2948040"/>
            <a:ext cx="101880" cy="142920"/>
          </a:xfrm>
          <a:custGeom>
            <a:avLst/>
            <a:gdLst/>
            <a:ahLst/>
            <a:rect l="l" t="t" r="r" b="b"/>
            <a:pathLst>
              <a:path w="77" h="112">
                <a:moveTo>
                  <a:pt x="11" y="112"/>
                </a:moveTo>
                <a:lnTo>
                  <a:pt x="65" y="89"/>
                </a:lnTo>
                <a:lnTo>
                  <a:pt x="77" y="50"/>
                </a:lnTo>
                <a:lnTo>
                  <a:pt x="61" y="39"/>
                </a:lnTo>
                <a:lnTo>
                  <a:pt x="46" y="0"/>
                </a:lnTo>
                <a:lnTo>
                  <a:pt x="0" y="0"/>
                </a:lnTo>
                <a:lnTo>
                  <a:pt x="11" y="112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8010360" y="2948040"/>
            <a:ext cx="279720" cy="203040"/>
          </a:xfrm>
          <a:custGeom>
            <a:avLst/>
            <a:gdLst/>
            <a:ahLst/>
            <a:rect l="l" t="t" r="r" b="b"/>
            <a:pathLst>
              <a:path w="215" h="158">
                <a:moveTo>
                  <a:pt x="8" y="158"/>
                </a:moveTo>
                <a:lnTo>
                  <a:pt x="81" y="135"/>
                </a:lnTo>
                <a:lnTo>
                  <a:pt x="104" y="116"/>
                </a:lnTo>
                <a:lnTo>
                  <a:pt x="158" y="116"/>
                </a:lnTo>
                <a:lnTo>
                  <a:pt x="215" y="112"/>
                </a:lnTo>
                <a:lnTo>
                  <a:pt x="204" y="0"/>
                </a:lnTo>
                <a:lnTo>
                  <a:pt x="12" y="0"/>
                </a:lnTo>
                <a:lnTo>
                  <a:pt x="16" y="112"/>
                </a:lnTo>
                <a:lnTo>
                  <a:pt x="23" y="127"/>
                </a:lnTo>
                <a:lnTo>
                  <a:pt x="0" y="146"/>
                </a:lnTo>
                <a:lnTo>
                  <a:pt x="8" y="15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6680160" y="3227400"/>
            <a:ext cx="749520" cy="704880"/>
          </a:xfrm>
          <a:custGeom>
            <a:avLst/>
            <a:gdLst/>
            <a:ahLst/>
            <a:rect l="l" t="t" r="r" b="b"/>
            <a:pathLst>
              <a:path w="572" h="538">
                <a:moveTo>
                  <a:pt x="0" y="346"/>
                </a:moveTo>
                <a:lnTo>
                  <a:pt x="34" y="342"/>
                </a:lnTo>
                <a:lnTo>
                  <a:pt x="61" y="253"/>
                </a:lnTo>
                <a:lnTo>
                  <a:pt x="77" y="257"/>
                </a:lnTo>
                <a:lnTo>
                  <a:pt x="77" y="273"/>
                </a:lnTo>
                <a:lnTo>
                  <a:pt x="96" y="265"/>
                </a:lnTo>
                <a:lnTo>
                  <a:pt x="88" y="242"/>
                </a:lnTo>
                <a:lnTo>
                  <a:pt x="104" y="215"/>
                </a:lnTo>
                <a:lnTo>
                  <a:pt x="131" y="192"/>
                </a:lnTo>
                <a:lnTo>
                  <a:pt x="138" y="203"/>
                </a:lnTo>
                <a:lnTo>
                  <a:pt x="157" y="192"/>
                </a:lnTo>
                <a:lnTo>
                  <a:pt x="196" y="161"/>
                </a:lnTo>
                <a:lnTo>
                  <a:pt x="219" y="53"/>
                </a:lnTo>
                <a:lnTo>
                  <a:pt x="211" y="7"/>
                </a:lnTo>
                <a:lnTo>
                  <a:pt x="230" y="0"/>
                </a:lnTo>
                <a:lnTo>
                  <a:pt x="238" y="146"/>
                </a:lnTo>
                <a:lnTo>
                  <a:pt x="361" y="146"/>
                </a:lnTo>
                <a:lnTo>
                  <a:pt x="365" y="223"/>
                </a:lnTo>
                <a:lnTo>
                  <a:pt x="407" y="184"/>
                </a:lnTo>
                <a:lnTo>
                  <a:pt x="426" y="184"/>
                </a:lnTo>
                <a:lnTo>
                  <a:pt x="442" y="157"/>
                </a:lnTo>
                <a:lnTo>
                  <a:pt x="469" y="173"/>
                </a:lnTo>
                <a:lnTo>
                  <a:pt x="484" y="173"/>
                </a:lnTo>
                <a:lnTo>
                  <a:pt x="488" y="161"/>
                </a:lnTo>
                <a:lnTo>
                  <a:pt x="515" y="146"/>
                </a:lnTo>
                <a:lnTo>
                  <a:pt x="553" y="161"/>
                </a:lnTo>
                <a:lnTo>
                  <a:pt x="572" y="203"/>
                </a:lnTo>
                <a:lnTo>
                  <a:pt x="565" y="234"/>
                </a:lnTo>
                <a:lnTo>
                  <a:pt x="499" y="184"/>
                </a:lnTo>
                <a:lnTo>
                  <a:pt x="492" y="230"/>
                </a:lnTo>
                <a:lnTo>
                  <a:pt x="442" y="288"/>
                </a:lnTo>
                <a:lnTo>
                  <a:pt x="426" y="280"/>
                </a:lnTo>
                <a:lnTo>
                  <a:pt x="396" y="346"/>
                </a:lnTo>
                <a:lnTo>
                  <a:pt x="350" y="319"/>
                </a:lnTo>
                <a:lnTo>
                  <a:pt x="338" y="369"/>
                </a:lnTo>
                <a:lnTo>
                  <a:pt x="284" y="461"/>
                </a:lnTo>
                <a:lnTo>
                  <a:pt x="292" y="469"/>
                </a:lnTo>
                <a:lnTo>
                  <a:pt x="288" y="488"/>
                </a:lnTo>
                <a:lnTo>
                  <a:pt x="269" y="500"/>
                </a:lnTo>
                <a:lnTo>
                  <a:pt x="219" y="503"/>
                </a:lnTo>
                <a:lnTo>
                  <a:pt x="215" y="519"/>
                </a:lnTo>
                <a:lnTo>
                  <a:pt x="177" y="530"/>
                </a:lnTo>
                <a:lnTo>
                  <a:pt x="157" y="515"/>
                </a:lnTo>
                <a:lnTo>
                  <a:pt x="127" y="538"/>
                </a:lnTo>
                <a:lnTo>
                  <a:pt x="92" y="511"/>
                </a:lnTo>
                <a:lnTo>
                  <a:pt x="84" y="484"/>
                </a:lnTo>
                <a:lnTo>
                  <a:pt x="46" y="465"/>
                </a:lnTo>
                <a:lnTo>
                  <a:pt x="0" y="388"/>
                </a:lnTo>
                <a:lnTo>
                  <a:pt x="0" y="34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6313320" y="2960640"/>
            <a:ext cx="669960" cy="717480"/>
          </a:xfrm>
          <a:custGeom>
            <a:avLst/>
            <a:gdLst/>
            <a:ahLst/>
            <a:rect l="l" t="t" r="r" b="b"/>
            <a:pathLst>
              <a:path w="513" h="550">
                <a:moveTo>
                  <a:pt x="20" y="438"/>
                </a:moveTo>
                <a:lnTo>
                  <a:pt x="12" y="442"/>
                </a:lnTo>
                <a:lnTo>
                  <a:pt x="0" y="38"/>
                </a:lnTo>
                <a:lnTo>
                  <a:pt x="158" y="38"/>
                </a:lnTo>
                <a:lnTo>
                  <a:pt x="283" y="80"/>
                </a:lnTo>
                <a:lnTo>
                  <a:pt x="356" y="65"/>
                </a:lnTo>
                <a:lnTo>
                  <a:pt x="425" y="23"/>
                </a:lnTo>
                <a:lnTo>
                  <a:pt x="498" y="0"/>
                </a:lnTo>
                <a:lnTo>
                  <a:pt x="513" y="204"/>
                </a:lnTo>
                <a:lnTo>
                  <a:pt x="494" y="211"/>
                </a:lnTo>
                <a:lnTo>
                  <a:pt x="502" y="257"/>
                </a:lnTo>
                <a:lnTo>
                  <a:pt x="479" y="365"/>
                </a:lnTo>
                <a:lnTo>
                  <a:pt x="440" y="396"/>
                </a:lnTo>
                <a:lnTo>
                  <a:pt x="421" y="407"/>
                </a:lnTo>
                <a:lnTo>
                  <a:pt x="414" y="396"/>
                </a:lnTo>
                <a:lnTo>
                  <a:pt x="387" y="419"/>
                </a:lnTo>
                <a:lnTo>
                  <a:pt x="371" y="446"/>
                </a:lnTo>
                <a:lnTo>
                  <a:pt x="379" y="469"/>
                </a:lnTo>
                <a:lnTo>
                  <a:pt x="360" y="477"/>
                </a:lnTo>
                <a:lnTo>
                  <a:pt x="360" y="461"/>
                </a:lnTo>
                <a:lnTo>
                  <a:pt x="344" y="457"/>
                </a:lnTo>
                <a:lnTo>
                  <a:pt x="317" y="546"/>
                </a:lnTo>
                <a:lnTo>
                  <a:pt x="283" y="550"/>
                </a:lnTo>
                <a:lnTo>
                  <a:pt x="252" y="523"/>
                </a:lnTo>
                <a:lnTo>
                  <a:pt x="244" y="500"/>
                </a:lnTo>
                <a:lnTo>
                  <a:pt x="218" y="519"/>
                </a:lnTo>
                <a:lnTo>
                  <a:pt x="196" y="523"/>
                </a:lnTo>
                <a:lnTo>
                  <a:pt x="173" y="504"/>
                </a:lnTo>
                <a:lnTo>
                  <a:pt x="154" y="515"/>
                </a:lnTo>
                <a:lnTo>
                  <a:pt x="143" y="515"/>
                </a:lnTo>
                <a:lnTo>
                  <a:pt x="127" y="496"/>
                </a:lnTo>
                <a:lnTo>
                  <a:pt x="85" y="484"/>
                </a:lnTo>
                <a:lnTo>
                  <a:pt x="58" y="442"/>
                </a:lnTo>
                <a:lnTo>
                  <a:pt x="20" y="438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597720" y="4335480"/>
            <a:ext cx="780840" cy="668160"/>
          </a:xfrm>
          <a:custGeom>
            <a:avLst/>
            <a:gdLst/>
            <a:ahLst/>
            <a:rect l="l" t="t" r="r" b="b"/>
            <a:pathLst>
              <a:path w="599" h="511">
                <a:moveTo>
                  <a:pt x="322" y="511"/>
                </a:moveTo>
                <a:lnTo>
                  <a:pt x="322" y="492"/>
                </a:lnTo>
                <a:lnTo>
                  <a:pt x="361" y="473"/>
                </a:lnTo>
                <a:lnTo>
                  <a:pt x="345" y="427"/>
                </a:lnTo>
                <a:lnTo>
                  <a:pt x="430" y="427"/>
                </a:lnTo>
                <a:lnTo>
                  <a:pt x="530" y="334"/>
                </a:lnTo>
                <a:lnTo>
                  <a:pt x="530" y="304"/>
                </a:lnTo>
                <a:lnTo>
                  <a:pt x="599" y="219"/>
                </a:lnTo>
                <a:lnTo>
                  <a:pt x="453" y="65"/>
                </a:lnTo>
                <a:lnTo>
                  <a:pt x="315" y="65"/>
                </a:lnTo>
                <a:lnTo>
                  <a:pt x="315" y="42"/>
                </a:lnTo>
                <a:lnTo>
                  <a:pt x="295" y="19"/>
                </a:lnTo>
                <a:lnTo>
                  <a:pt x="280" y="27"/>
                </a:lnTo>
                <a:lnTo>
                  <a:pt x="280" y="11"/>
                </a:lnTo>
                <a:lnTo>
                  <a:pt x="115" y="0"/>
                </a:lnTo>
                <a:lnTo>
                  <a:pt x="30" y="34"/>
                </a:lnTo>
                <a:lnTo>
                  <a:pt x="0" y="84"/>
                </a:lnTo>
                <a:lnTo>
                  <a:pt x="42" y="119"/>
                </a:lnTo>
                <a:lnTo>
                  <a:pt x="61" y="119"/>
                </a:lnTo>
                <a:lnTo>
                  <a:pt x="103" y="204"/>
                </a:lnTo>
                <a:lnTo>
                  <a:pt x="188" y="281"/>
                </a:lnTo>
                <a:lnTo>
                  <a:pt x="184" y="296"/>
                </a:lnTo>
                <a:lnTo>
                  <a:pt x="207" y="331"/>
                </a:lnTo>
                <a:lnTo>
                  <a:pt x="242" y="354"/>
                </a:lnTo>
                <a:lnTo>
                  <a:pt x="257" y="415"/>
                </a:lnTo>
                <a:lnTo>
                  <a:pt x="280" y="431"/>
                </a:lnTo>
                <a:lnTo>
                  <a:pt x="295" y="465"/>
                </a:lnTo>
                <a:lnTo>
                  <a:pt x="295" y="496"/>
                </a:lnTo>
                <a:lnTo>
                  <a:pt x="322" y="51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7718400" y="3389400"/>
            <a:ext cx="157320" cy="284040"/>
          </a:xfrm>
          <a:custGeom>
            <a:avLst/>
            <a:gdLst/>
            <a:ahLst/>
            <a:rect l="l" t="t" r="r" b="b"/>
            <a:pathLst>
              <a:path w="119" h="219">
                <a:moveTo>
                  <a:pt x="0" y="23"/>
                </a:moveTo>
                <a:lnTo>
                  <a:pt x="16" y="0"/>
                </a:lnTo>
                <a:lnTo>
                  <a:pt x="46" y="7"/>
                </a:lnTo>
                <a:lnTo>
                  <a:pt x="31" y="38"/>
                </a:lnTo>
                <a:lnTo>
                  <a:pt x="35" y="61"/>
                </a:lnTo>
                <a:lnTo>
                  <a:pt x="100" y="165"/>
                </a:lnTo>
                <a:lnTo>
                  <a:pt x="119" y="204"/>
                </a:lnTo>
                <a:lnTo>
                  <a:pt x="112" y="219"/>
                </a:lnTo>
                <a:lnTo>
                  <a:pt x="31" y="219"/>
                </a:lnTo>
                <a:lnTo>
                  <a:pt x="0" y="2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386080" y="3970440"/>
            <a:ext cx="1087200" cy="1179360"/>
          </a:xfrm>
          <a:custGeom>
            <a:avLst/>
            <a:gdLst/>
            <a:ahLst/>
            <a:rect l="l" t="t" r="r" b="b"/>
            <a:pathLst>
              <a:path w="834" h="904">
                <a:moveTo>
                  <a:pt x="315" y="800"/>
                </a:moveTo>
                <a:lnTo>
                  <a:pt x="768" y="800"/>
                </a:lnTo>
                <a:lnTo>
                  <a:pt x="818" y="77"/>
                </a:lnTo>
                <a:lnTo>
                  <a:pt x="830" y="77"/>
                </a:lnTo>
                <a:lnTo>
                  <a:pt x="834" y="0"/>
                </a:lnTo>
                <a:lnTo>
                  <a:pt x="100" y="0"/>
                </a:lnTo>
                <a:lnTo>
                  <a:pt x="0" y="904"/>
                </a:lnTo>
                <a:lnTo>
                  <a:pt x="103" y="904"/>
                </a:lnTo>
                <a:lnTo>
                  <a:pt x="111" y="827"/>
                </a:lnTo>
                <a:lnTo>
                  <a:pt x="319" y="827"/>
                </a:lnTo>
                <a:lnTo>
                  <a:pt x="315" y="80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916600" y="5226120"/>
            <a:ext cx="1285920" cy="1326960"/>
          </a:xfrm>
          <a:custGeom>
            <a:avLst/>
            <a:gdLst/>
            <a:ahLst/>
            <a:rect l="l" t="t" r="r" b="b"/>
            <a:pathLst>
              <a:path w="986" h="1017">
                <a:moveTo>
                  <a:pt x="27" y="98"/>
                </a:moveTo>
                <a:lnTo>
                  <a:pt x="69" y="67"/>
                </a:lnTo>
                <a:lnTo>
                  <a:pt x="65" y="90"/>
                </a:lnTo>
                <a:lnTo>
                  <a:pt x="173" y="82"/>
                </a:lnTo>
                <a:lnTo>
                  <a:pt x="165" y="98"/>
                </a:lnTo>
                <a:lnTo>
                  <a:pt x="265" y="155"/>
                </a:lnTo>
                <a:lnTo>
                  <a:pt x="300" y="202"/>
                </a:lnTo>
                <a:lnTo>
                  <a:pt x="330" y="194"/>
                </a:lnTo>
                <a:lnTo>
                  <a:pt x="411" y="171"/>
                </a:lnTo>
                <a:lnTo>
                  <a:pt x="426" y="140"/>
                </a:lnTo>
                <a:lnTo>
                  <a:pt x="480" y="155"/>
                </a:lnTo>
                <a:lnTo>
                  <a:pt x="536" y="209"/>
                </a:lnTo>
                <a:lnTo>
                  <a:pt x="540" y="232"/>
                </a:lnTo>
                <a:lnTo>
                  <a:pt x="624" y="309"/>
                </a:lnTo>
                <a:lnTo>
                  <a:pt x="632" y="375"/>
                </a:lnTo>
                <a:lnTo>
                  <a:pt x="624" y="482"/>
                </a:lnTo>
                <a:lnTo>
                  <a:pt x="632" y="513"/>
                </a:lnTo>
                <a:lnTo>
                  <a:pt x="644" y="490"/>
                </a:lnTo>
                <a:lnTo>
                  <a:pt x="663" y="502"/>
                </a:lnTo>
                <a:lnTo>
                  <a:pt x="659" y="590"/>
                </a:lnTo>
                <a:lnTo>
                  <a:pt x="705" y="671"/>
                </a:lnTo>
                <a:lnTo>
                  <a:pt x="724" y="663"/>
                </a:lnTo>
                <a:lnTo>
                  <a:pt x="732" y="709"/>
                </a:lnTo>
                <a:lnTo>
                  <a:pt x="747" y="709"/>
                </a:lnTo>
                <a:lnTo>
                  <a:pt x="740" y="733"/>
                </a:lnTo>
                <a:lnTo>
                  <a:pt x="778" y="817"/>
                </a:lnTo>
                <a:lnTo>
                  <a:pt x="824" y="848"/>
                </a:lnTo>
                <a:lnTo>
                  <a:pt x="851" y="909"/>
                </a:lnTo>
                <a:lnTo>
                  <a:pt x="851" y="948"/>
                </a:lnTo>
                <a:lnTo>
                  <a:pt x="893" y="959"/>
                </a:lnTo>
                <a:lnTo>
                  <a:pt x="947" y="933"/>
                </a:lnTo>
                <a:lnTo>
                  <a:pt x="955" y="940"/>
                </a:lnTo>
                <a:lnTo>
                  <a:pt x="932" y="979"/>
                </a:lnTo>
                <a:lnTo>
                  <a:pt x="897" y="1017"/>
                </a:lnTo>
                <a:lnTo>
                  <a:pt x="936" y="990"/>
                </a:lnTo>
                <a:lnTo>
                  <a:pt x="966" y="944"/>
                </a:lnTo>
                <a:lnTo>
                  <a:pt x="986" y="806"/>
                </a:lnTo>
                <a:lnTo>
                  <a:pt x="982" y="659"/>
                </a:lnTo>
                <a:lnTo>
                  <a:pt x="913" y="494"/>
                </a:lnTo>
                <a:lnTo>
                  <a:pt x="905" y="394"/>
                </a:lnTo>
                <a:lnTo>
                  <a:pt x="840" y="282"/>
                </a:lnTo>
                <a:lnTo>
                  <a:pt x="770" y="55"/>
                </a:lnTo>
                <a:lnTo>
                  <a:pt x="778" y="40"/>
                </a:lnTo>
                <a:lnTo>
                  <a:pt x="720" y="25"/>
                </a:lnTo>
                <a:lnTo>
                  <a:pt x="709" y="36"/>
                </a:lnTo>
                <a:lnTo>
                  <a:pt x="713" y="98"/>
                </a:lnTo>
                <a:lnTo>
                  <a:pt x="693" y="98"/>
                </a:lnTo>
                <a:lnTo>
                  <a:pt x="686" y="67"/>
                </a:lnTo>
                <a:lnTo>
                  <a:pt x="350" y="44"/>
                </a:lnTo>
                <a:lnTo>
                  <a:pt x="330" y="0"/>
                </a:lnTo>
                <a:lnTo>
                  <a:pt x="4" y="0"/>
                </a:lnTo>
                <a:lnTo>
                  <a:pt x="0" y="23"/>
                </a:lnTo>
                <a:lnTo>
                  <a:pt x="31" y="52"/>
                </a:lnTo>
                <a:lnTo>
                  <a:pt x="27" y="98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8023320" y="2776680"/>
            <a:ext cx="563400" cy="330120"/>
          </a:xfrm>
          <a:custGeom>
            <a:avLst/>
            <a:gdLst/>
            <a:ahLst/>
            <a:rect l="l" t="t" r="r" b="b"/>
            <a:pathLst>
              <a:path w="430" h="254">
                <a:moveTo>
                  <a:pt x="392" y="247"/>
                </a:moveTo>
                <a:lnTo>
                  <a:pt x="419" y="254"/>
                </a:lnTo>
                <a:lnTo>
                  <a:pt x="422" y="247"/>
                </a:lnTo>
                <a:lnTo>
                  <a:pt x="411" y="231"/>
                </a:lnTo>
                <a:lnTo>
                  <a:pt x="407" y="247"/>
                </a:lnTo>
                <a:lnTo>
                  <a:pt x="392" y="247"/>
                </a:lnTo>
                <a:close/>
                <a:moveTo>
                  <a:pt x="319" y="235"/>
                </a:moveTo>
                <a:lnTo>
                  <a:pt x="365" y="243"/>
                </a:lnTo>
                <a:lnTo>
                  <a:pt x="361" y="223"/>
                </a:lnTo>
                <a:lnTo>
                  <a:pt x="346" y="220"/>
                </a:lnTo>
                <a:lnTo>
                  <a:pt x="319" y="235"/>
                </a:lnTo>
                <a:close/>
                <a:moveTo>
                  <a:pt x="0" y="131"/>
                </a:moveTo>
                <a:lnTo>
                  <a:pt x="11" y="23"/>
                </a:lnTo>
                <a:lnTo>
                  <a:pt x="238" y="23"/>
                </a:lnTo>
                <a:lnTo>
                  <a:pt x="276" y="0"/>
                </a:lnTo>
                <a:lnTo>
                  <a:pt x="288" y="4"/>
                </a:lnTo>
                <a:lnTo>
                  <a:pt x="315" y="46"/>
                </a:lnTo>
                <a:lnTo>
                  <a:pt x="292" y="89"/>
                </a:lnTo>
                <a:lnTo>
                  <a:pt x="326" y="112"/>
                </a:lnTo>
                <a:lnTo>
                  <a:pt x="353" y="166"/>
                </a:lnTo>
                <a:lnTo>
                  <a:pt x="373" y="177"/>
                </a:lnTo>
                <a:lnTo>
                  <a:pt x="415" y="177"/>
                </a:lnTo>
                <a:lnTo>
                  <a:pt x="415" y="158"/>
                </a:lnTo>
                <a:lnTo>
                  <a:pt x="407" y="143"/>
                </a:lnTo>
                <a:lnTo>
                  <a:pt x="419" y="143"/>
                </a:lnTo>
                <a:lnTo>
                  <a:pt x="430" y="177"/>
                </a:lnTo>
                <a:lnTo>
                  <a:pt x="403" y="200"/>
                </a:lnTo>
                <a:lnTo>
                  <a:pt x="365" y="204"/>
                </a:lnTo>
                <a:lnTo>
                  <a:pt x="342" y="189"/>
                </a:lnTo>
                <a:lnTo>
                  <a:pt x="296" y="208"/>
                </a:lnTo>
                <a:lnTo>
                  <a:pt x="269" y="181"/>
                </a:lnTo>
                <a:lnTo>
                  <a:pt x="253" y="170"/>
                </a:lnTo>
                <a:lnTo>
                  <a:pt x="238" y="131"/>
                </a:lnTo>
                <a:lnTo>
                  <a:pt x="0" y="13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8290080" y="1889280"/>
            <a:ext cx="625320" cy="852480"/>
          </a:xfrm>
          <a:custGeom>
            <a:avLst/>
            <a:gdLst/>
            <a:ahLst/>
            <a:rect l="l" t="t" r="r" b="b"/>
            <a:pathLst>
              <a:path w="481" h="654">
                <a:moveTo>
                  <a:pt x="304" y="500"/>
                </a:moveTo>
                <a:lnTo>
                  <a:pt x="308" y="512"/>
                </a:lnTo>
                <a:lnTo>
                  <a:pt x="312" y="500"/>
                </a:lnTo>
                <a:lnTo>
                  <a:pt x="304" y="500"/>
                </a:lnTo>
                <a:close/>
                <a:moveTo>
                  <a:pt x="292" y="485"/>
                </a:moveTo>
                <a:lnTo>
                  <a:pt x="300" y="489"/>
                </a:lnTo>
                <a:lnTo>
                  <a:pt x="300" y="470"/>
                </a:lnTo>
                <a:lnTo>
                  <a:pt x="292" y="485"/>
                </a:lnTo>
                <a:close/>
                <a:moveTo>
                  <a:pt x="273" y="493"/>
                </a:moveTo>
                <a:lnTo>
                  <a:pt x="277" y="508"/>
                </a:lnTo>
                <a:lnTo>
                  <a:pt x="292" y="500"/>
                </a:lnTo>
                <a:lnTo>
                  <a:pt x="281" y="477"/>
                </a:lnTo>
                <a:lnTo>
                  <a:pt x="273" y="493"/>
                </a:lnTo>
                <a:close/>
                <a:moveTo>
                  <a:pt x="27" y="466"/>
                </a:moveTo>
                <a:lnTo>
                  <a:pt x="0" y="324"/>
                </a:lnTo>
                <a:lnTo>
                  <a:pt x="54" y="316"/>
                </a:lnTo>
                <a:lnTo>
                  <a:pt x="50" y="289"/>
                </a:lnTo>
                <a:lnTo>
                  <a:pt x="70" y="266"/>
                </a:lnTo>
                <a:lnTo>
                  <a:pt x="66" y="200"/>
                </a:lnTo>
                <a:lnTo>
                  <a:pt x="85" y="131"/>
                </a:lnTo>
                <a:lnTo>
                  <a:pt x="85" y="89"/>
                </a:lnTo>
                <a:lnTo>
                  <a:pt x="127" y="8"/>
                </a:lnTo>
                <a:lnTo>
                  <a:pt x="146" y="0"/>
                </a:lnTo>
                <a:lnTo>
                  <a:pt x="173" y="23"/>
                </a:lnTo>
                <a:lnTo>
                  <a:pt x="177" y="31"/>
                </a:lnTo>
                <a:lnTo>
                  <a:pt x="204" y="39"/>
                </a:lnTo>
                <a:lnTo>
                  <a:pt x="262" y="12"/>
                </a:lnTo>
                <a:lnTo>
                  <a:pt x="323" y="58"/>
                </a:lnTo>
                <a:lnTo>
                  <a:pt x="342" y="158"/>
                </a:lnTo>
                <a:lnTo>
                  <a:pt x="362" y="266"/>
                </a:lnTo>
                <a:lnTo>
                  <a:pt x="396" y="277"/>
                </a:lnTo>
                <a:lnTo>
                  <a:pt x="404" y="316"/>
                </a:lnTo>
                <a:lnTo>
                  <a:pt x="431" y="339"/>
                </a:lnTo>
                <a:lnTo>
                  <a:pt x="462" y="335"/>
                </a:lnTo>
                <a:lnTo>
                  <a:pt x="481" y="400"/>
                </a:lnTo>
                <a:lnTo>
                  <a:pt x="396" y="431"/>
                </a:lnTo>
                <a:lnTo>
                  <a:pt x="346" y="477"/>
                </a:lnTo>
                <a:lnTo>
                  <a:pt x="304" y="462"/>
                </a:lnTo>
                <a:lnTo>
                  <a:pt x="292" y="439"/>
                </a:lnTo>
                <a:lnTo>
                  <a:pt x="281" y="439"/>
                </a:lnTo>
                <a:lnTo>
                  <a:pt x="262" y="512"/>
                </a:lnTo>
                <a:lnTo>
                  <a:pt x="243" y="508"/>
                </a:lnTo>
                <a:lnTo>
                  <a:pt x="219" y="535"/>
                </a:lnTo>
                <a:lnTo>
                  <a:pt x="204" y="524"/>
                </a:lnTo>
                <a:lnTo>
                  <a:pt x="196" y="551"/>
                </a:lnTo>
                <a:lnTo>
                  <a:pt x="181" y="535"/>
                </a:lnTo>
                <a:lnTo>
                  <a:pt x="158" y="543"/>
                </a:lnTo>
                <a:lnTo>
                  <a:pt x="116" y="627"/>
                </a:lnTo>
                <a:lnTo>
                  <a:pt x="89" y="654"/>
                </a:lnTo>
                <a:lnTo>
                  <a:pt x="54" y="604"/>
                </a:lnTo>
                <a:lnTo>
                  <a:pt x="27" y="46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437160" y="4035600"/>
            <a:ext cx="1416240" cy="587160"/>
          </a:xfrm>
          <a:custGeom>
            <a:avLst/>
            <a:gdLst/>
            <a:ahLst/>
            <a:rect l="l" t="t" r="r" b="b"/>
            <a:pathLst>
              <a:path w="1085" h="450">
                <a:moveTo>
                  <a:pt x="1054" y="235"/>
                </a:moveTo>
                <a:lnTo>
                  <a:pt x="1081" y="231"/>
                </a:lnTo>
                <a:lnTo>
                  <a:pt x="1085" y="169"/>
                </a:lnTo>
                <a:lnTo>
                  <a:pt x="1020" y="42"/>
                </a:lnTo>
                <a:lnTo>
                  <a:pt x="1024" y="0"/>
                </a:lnTo>
                <a:lnTo>
                  <a:pt x="313" y="0"/>
                </a:lnTo>
                <a:lnTo>
                  <a:pt x="309" y="54"/>
                </a:lnTo>
                <a:lnTo>
                  <a:pt x="286" y="58"/>
                </a:lnTo>
                <a:lnTo>
                  <a:pt x="267" y="92"/>
                </a:lnTo>
                <a:lnTo>
                  <a:pt x="240" y="88"/>
                </a:lnTo>
                <a:lnTo>
                  <a:pt x="209" y="115"/>
                </a:lnTo>
                <a:lnTo>
                  <a:pt x="201" y="100"/>
                </a:lnTo>
                <a:lnTo>
                  <a:pt x="171" y="115"/>
                </a:lnTo>
                <a:lnTo>
                  <a:pt x="159" y="142"/>
                </a:lnTo>
                <a:lnTo>
                  <a:pt x="96" y="177"/>
                </a:lnTo>
                <a:lnTo>
                  <a:pt x="46" y="185"/>
                </a:lnTo>
                <a:lnTo>
                  <a:pt x="26" y="223"/>
                </a:lnTo>
                <a:lnTo>
                  <a:pt x="0" y="231"/>
                </a:lnTo>
                <a:lnTo>
                  <a:pt x="0" y="265"/>
                </a:lnTo>
                <a:lnTo>
                  <a:pt x="151" y="265"/>
                </a:lnTo>
                <a:lnTo>
                  <a:pt x="236" y="231"/>
                </a:lnTo>
                <a:lnTo>
                  <a:pt x="401" y="242"/>
                </a:lnTo>
                <a:lnTo>
                  <a:pt x="401" y="258"/>
                </a:lnTo>
                <a:lnTo>
                  <a:pt x="416" y="250"/>
                </a:lnTo>
                <a:lnTo>
                  <a:pt x="436" y="273"/>
                </a:lnTo>
                <a:lnTo>
                  <a:pt x="436" y="296"/>
                </a:lnTo>
                <a:lnTo>
                  <a:pt x="574" y="296"/>
                </a:lnTo>
                <a:lnTo>
                  <a:pt x="720" y="450"/>
                </a:lnTo>
                <a:lnTo>
                  <a:pt x="812" y="419"/>
                </a:lnTo>
                <a:lnTo>
                  <a:pt x="862" y="350"/>
                </a:lnTo>
                <a:lnTo>
                  <a:pt x="951" y="327"/>
                </a:lnTo>
                <a:lnTo>
                  <a:pt x="981" y="300"/>
                </a:lnTo>
                <a:lnTo>
                  <a:pt x="981" y="269"/>
                </a:lnTo>
                <a:lnTo>
                  <a:pt x="951" y="269"/>
                </a:lnTo>
                <a:lnTo>
                  <a:pt x="974" y="227"/>
                </a:lnTo>
                <a:lnTo>
                  <a:pt x="928" y="200"/>
                </a:lnTo>
                <a:lnTo>
                  <a:pt x="966" y="188"/>
                </a:lnTo>
                <a:lnTo>
                  <a:pt x="993" y="215"/>
                </a:lnTo>
                <a:lnTo>
                  <a:pt x="1012" y="215"/>
                </a:lnTo>
                <a:lnTo>
                  <a:pt x="1054" y="169"/>
                </a:lnTo>
                <a:lnTo>
                  <a:pt x="1043" y="119"/>
                </a:lnTo>
                <a:lnTo>
                  <a:pt x="1020" y="158"/>
                </a:lnTo>
                <a:lnTo>
                  <a:pt x="1012" y="115"/>
                </a:lnTo>
                <a:lnTo>
                  <a:pt x="939" y="123"/>
                </a:lnTo>
                <a:lnTo>
                  <a:pt x="935" y="65"/>
                </a:lnTo>
                <a:lnTo>
                  <a:pt x="954" y="104"/>
                </a:lnTo>
                <a:lnTo>
                  <a:pt x="1008" y="77"/>
                </a:lnTo>
                <a:lnTo>
                  <a:pt x="1035" y="81"/>
                </a:lnTo>
                <a:lnTo>
                  <a:pt x="1077" y="169"/>
                </a:lnTo>
                <a:lnTo>
                  <a:pt x="1074" y="223"/>
                </a:lnTo>
                <a:lnTo>
                  <a:pt x="1054" y="23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066080" y="2363760"/>
            <a:ext cx="1224000" cy="873000"/>
          </a:xfrm>
          <a:custGeom>
            <a:avLst/>
            <a:gdLst/>
            <a:ahLst/>
            <a:rect l="l" t="t" r="r" b="b"/>
            <a:pathLst>
              <a:path w="937" h="669">
                <a:moveTo>
                  <a:pt x="903" y="585"/>
                </a:moveTo>
                <a:lnTo>
                  <a:pt x="903" y="581"/>
                </a:lnTo>
                <a:lnTo>
                  <a:pt x="864" y="612"/>
                </a:lnTo>
                <a:lnTo>
                  <a:pt x="738" y="631"/>
                </a:lnTo>
                <a:lnTo>
                  <a:pt x="711" y="650"/>
                </a:lnTo>
                <a:lnTo>
                  <a:pt x="711" y="665"/>
                </a:lnTo>
                <a:lnTo>
                  <a:pt x="730" y="669"/>
                </a:lnTo>
                <a:lnTo>
                  <a:pt x="911" y="615"/>
                </a:lnTo>
                <a:lnTo>
                  <a:pt x="937" y="600"/>
                </a:lnTo>
                <a:lnTo>
                  <a:pt x="930" y="592"/>
                </a:lnTo>
                <a:lnTo>
                  <a:pt x="911" y="596"/>
                </a:lnTo>
                <a:lnTo>
                  <a:pt x="880" y="612"/>
                </a:lnTo>
                <a:lnTo>
                  <a:pt x="903" y="585"/>
                </a:lnTo>
                <a:close/>
                <a:moveTo>
                  <a:pt x="511" y="454"/>
                </a:moveTo>
                <a:lnTo>
                  <a:pt x="549" y="477"/>
                </a:lnTo>
                <a:lnTo>
                  <a:pt x="569" y="531"/>
                </a:lnTo>
                <a:lnTo>
                  <a:pt x="603" y="550"/>
                </a:lnTo>
                <a:lnTo>
                  <a:pt x="703" y="612"/>
                </a:lnTo>
                <a:lnTo>
                  <a:pt x="695" y="654"/>
                </a:lnTo>
                <a:lnTo>
                  <a:pt x="730" y="604"/>
                </a:lnTo>
                <a:lnTo>
                  <a:pt x="722" y="592"/>
                </a:lnTo>
                <a:lnTo>
                  <a:pt x="745" y="573"/>
                </a:lnTo>
                <a:lnTo>
                  <a:pt x="738" y="558"/>
                </a:lnTo>
                <a:lnTo>
                  <a:pt x="734" y="446"/>
                </a:lnTo>
                <a:lnTo>
                  <a:pt x="745" y="338"/>
                </a:lnTo>
                <a:lnTo>
                  <a:pt x="730" y="215"/>
                </a:lnTo>
                <a:lnTo>
                  <a:pt x="707" y="200"/>
                </a:lnTo>
                <a:lnTo>
                  <a:pt x="711" y="185"/>
                </a:lnTo>
                <a:lnTo>
                  <a:pt x="695" y="138"/>
                </a:lnTo>
                <a:lnTo>
                  <a:pt x="707" y="81"/>
                </a:lnTo>
                <a:lnTo>
                  <a:pt x="695" y="54"/>
                </a:lnTo>
                <a:lnTo>
                  <a:pt x="688" y="0"/>
                </a:lnTo>
                <a:lnTo>
                  <a:pt x="503" y="0"/>
                </a:lnTo>
                <a:lnTo>
                  <a:pt x="438" y="50"/>
                </a:lnTo>
                <a:lnTo>
                  <a:pt x="422" y="96"/>
                </a:lnTo>
                <a:lnTo>
                  <a:pt x="376" y="131"/>
                </a:lnTo>
                <a:lnTo>
                  <a:pt x="399" y="150"/>
                </a:lnTo>
                <a:lnTo>
                  <a:pt x="384" y="165"/>
                </a:lnTo>
                <a:lnTo>
                  <a:pt x="399" y="215"/>
                </a:lnTo>
                <a:lnTo>
                  <a:pt x="315" y="254"/>
                </a:lnTo>
                <a:lnTo>
                  <a:pt x="246" y="261"/>
                </a:lnTo>
                <a:lnTo>
                  <a:pt x="180" y="238"/>
                </a:lnTo>
                <a:lnTo>
                  <a:pt x="73" y="261"/>
                </a:lnTo>
                <a:lnTo>
                  <a:pt x="104" y="327"/>
                </a:lnTo>
                <a:lnTo>
                  <a:pt x="0" y="411"/>
                </a:lnTo>
                <a:lnTo>
                  <a:pt x="4" y="454"/>
                </a:lnTo>
                <a:lnTo>
                  <a:pt x="511" y="45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5467320" y="1878120"/>
            <a:ext cx="1195560" cy="1135080"/>
          </a:xfrm>
          <a:custGeom>
            <a:avLst/>
            <a:gdLst/>
            <a:ahLst/>
            <a:rect l="l" t="t" r="r" b="b"/>
            <a:pathLst>
              <a:path w="917" h="869">
                <a:moveTo>
                  <a:pt x="0" y="130"/>
                </a:moveTo>
                <a:lnTo>
                  <a:pt x="119" y="88"/>
                </a:lnTo>
                <a:lnTo>
                  <a:pt x="215" y="19"/>
                </a:lnTo>
                <a:lnTo>
                  <a:pt x="281" y="0"/>
                </a:lnTo>
                <a:lnTo>
                  <a:pt x="211" y="77"/>
                </a:lnTo>
                <a:lnTo>
                  <a:pt x="211" y="104"/>
                </a:lnTo>
                <a:lnTo>
                  <a:pt x="269" y="88"/>
                </a:lnTo>
                <a:lnTo>
                  <a:pt x="342" y="150"/>
                </a:lnTo>
                <a:lnTo>
                  <a:pt x="411" y="154"/>
                </a:lnTo>
                <a:lnTo>
                  <a:pt x="473" y="119"/>
                </a:lnTo>
                <a:lnTo>
                  <a:pt x="584" y="104"/>
                </a:lnTo>
                <a:lnTo>
                  <a:pt x="592" y="138"/>
                </a:lnTo>
                <a:lnTo>
                  <a:pt x="653" y="146"/>
                </a:lnTo>
                <a:lnTo>
                  <a:pt x="669" y="146"/>
                </a:lnTo>
                <a:lnTo>
                  <a:pt x="684" y="196"/>
                </a:lnTo>
                <a:lnTo>
                  <a:pt x="715" y="223"/>
                </a:lnTo>
                <a:lnTo>
                  <a:pt x="665" y="231"/>
                </a:lnTo>
                <a:lnTo>
                  <a:pt x="646" y="215"/>
                </a:lnTo>
                <a:lnTo>
                  <a:pt x="638" y="238"/>
                </a:lnTo>
                <a:lnTo>
                  <a:pt x="561" y="211"/>
                </a:lnTo>
                <a:lnTo>
                  <a:pt x="465" y="242"/>
                </a:lnTo>
                <a:lnTo>
                  <a:pt x="423" y="277"/>
                </a:lnTo>
                <a:lnTo>
                  <a:pt x="423" y="242"/>
                </a:lnTo>
                <a:lnTo>
                  <a:pt x="384" y="257"/>
                </a:lnTo>
                <a:lnTo>
                  <a:pt x="315" y="354"/>
                </a:lnTo>
                <a:lnTo>
                  <a:pt x="300" y="342"/>
                </a:lnTo>
                <a:lnTo>
                  <a:pt x="304" y="311"/>
                </a:lnTo>
                <a:lnTo>
                  <a:pt x="281" y="315"/>
                </a:lnTo>
                <a:lnTo>
                  <a:pt x="288" y="265"/>
                </a:lnTo>
                <a:lnTo>
                  <a:pt x="254" y="246"/>
                </a:lnTo>
                <a:lnTo>
                  <a:pt x="254" y="227"/>
                </a:lnTo>
                <a:lnTo>
                  <a:pt x="35" y="165"/>
                </a:lnTo>
                <a:lnTo>
                  <a:pt x="23" y="142"/>
                </a:lnTo>
                <a:lnTo>
                  <a:pt x="0" y="130"/>
                </a:lnTo>
                <a:close/>
                <a:moveTo>
                  <a:pt x="917" y="661"/>
                </a:moveTo>
                <a:lnTo>
                  <a:pt x="901" y="634"/>
                </a:lnTo>
                <a:lnTo>
                  <a:pt x="878" y="546"/>
                </a:lnTo>
                <a:lnTo>
                  <a:pt x="849" y="511"/>
                </a:lnTo>
                <a:lnTo>
                  <a:pt x="799" y="527"/>
                </a:lnTo>
                <a:lnTo>
                  <a:pt x="769" y="569"/>
                </a:lnTo>
                <a:lnTo>
                  <a:pt x="746" y="573"/>
                </a:lnTo>
                <a:lnTo>
                  <a:pt x="738" y="558"/>
                </a:lnTo>
                <a:lnTo>
                  <a:pt x="749" y="523"/>
                </a:lnTo>
                <a:lnTo>
                  <a:pt x="776" y="500"/>
                </a:lnTo>
                <a:lnTo>
                  <a:pt x="803" y="454"/>
                </a:lnTo>
                <a:lnTo>
                  <a:pt x="780" y="365"/>
                </a:lnTo>
                <a:lnTo>
                  <a:pt x="792" y="357"/>
                </a:lnTo>
                <a:lnTo>
                  <a:pt x="680" y="273"/>
                </a:lnTo>
                <a:lnTo>
                  <a:pt x="607" y="265"/>
                </a:lnTo>
                <a:lnTo>
                  <a:pt x="592" y="288"/>
                </a:lnTo>
                <a:lnTo>
                  <a:pt x="607" y="311"/>
                </a:lnTo>
                <a:lnTo>
                  <a:pt x="561" y="331"/>
                </a:lnTo>
                <a:lnTo>
                  <a:pt x="557" y="377"/>
                </a:lnTo>
                <a:lnTo>
                  <a:pt x="538" y="392"/>
                </a:lnTo>
                <a:lnTo>
                  <a:pt x="526" y="350"/>
                </a:lnTo>
                <a:lnTo>
                  <a:pt x="469" y="419"/>
                </a:lnTo>
                <a:lnTo>
                  <a:pt x="442" y="573"/>
                </a:lnTo>
                <a:lnTo>
                  <a:pt x="473" y="634"/>
                </a:lnTo>
                <a:lnTo>
                  <a:pt x="477" y="658"/>
                </a:lnTo>
                <a:lnTo>
                  <a:pt x="473" y="727"/>
                </a:lnTo>
                <a:lnTo>
                  <a:pt x="430" y="842"/>
                </a:lnTo>
                <a:lnTo>
                  <a:pt x="400" y="861"/>
                </a:lnTo>
                <a:lnTo>
                  <a:pt x="646" y="861"/>
                </a:lnTo>
                <a:lnTo>
                  <a:pt x="649" y="869"/>
                </a:lnTo>
                <a:lnTo>
                  <a:pt x="807" y="869"/>
                </a:lnTo>
                <a:lnTo>
                  <a:pt x="842" y="827"/>
                </a:lnTo>
                <a:lnTo>
                  <a:pt x="842" y="804"/>
                </a:lnTo>
                <a:lnTo>
                  <a:pt x="867" y="769"/>
                </a:lnTo>
                <a:lnTo>
                  <a:pt x="870" y="742"/>
                </a:lnTo>
                <a:lnTo>
                  <a:pt x="905" y="731"/>
                </a:lnTo>
                <a:lnTo>
                  <a:pt x="917" y="66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6524640" y="3470400"/>
            <a:ext cx="1314360" cy="565200"/>
          </a:xfrm>
          <a:custGeom>
            <a:avLst/>
            <a:gdLst/>
            <a:ahLst/>
            <a:rect l="l" t="t" r="r" b="b"/>
            <a:pathLst>
              <a:path w="1009" h="435">
                <a:moveTo>
                  <a:pt x="0" y="435"/>
                </a:moveTo>
                <a:lnTo>
                  <a:pt x="71" y="427"/>
                </a:lnTo>
                <a:lnTo>
                  <a:pt x="121" y="366"/>
                </a:lnTo>
                <a:lnTo>
                  <a:pt x="205" y="300"/>
                </a:lnTo>
                <a:lnTo>
                  <a:pt x="213" y="327"/>
                </a:lnTo>
                <a:lnTo>
                  <a:pt x="248" y="354"/>
                </a:lnTo>
                <a:lnTo>
                  <a:pt x="278" y="331"/>
                </a:lnTo>
                <a:lnTo>
                  <a:pt x="298" y="346"/>
                </a:lnTo>
                <a:lnTo>
                  <a:pt x="336" y="335"/>
                </a:lnTo>
                <a:lnTo>
                  <a:pt x="340" y="319"/>
                </a:lnTo>
                <a:lnTo>
                  <a:pt x="390" y="316"/>
                </a:lnTo>
                <a:lnTo>
                  <a:pt x="409" y="304"/>
                </a:lnTo>
                <a:lnTo>
                  <a:pt x="413" y="285"/>
                </a:lnTo>
                <a:lnTo>
                  <a:pt x="405" y="277"/>
                </a:lnTo>
                <a:lnTo>
                  <a:pt x="459" y="185"/>
                </a:lnTo>
                <a:lnTo>
                  <a:pt x="471" y="135"/>
                </a:lnTo>
                <a:lnTo>
                  <a:pt x="517" y="162"/>
                </a:lnTo>
                <a:lnTo>
                  <a:pt x="547" y="96"/>
                </a:lnTo>
                <a:lnTo>
                  <a:pt x="563" y="104"/>
                </a:lnTo>
                <a:lnTo>
                  <a:pt x="613" y="46"/>
                </a:lnTo>
                <a:lnTo>
                  <a:pt x="620" y="0"/>
                </a:lnTo>
                <a:lnTo>
                  <a:pt x="686" y="50"/>
                </a:lnTo>
                <a:lnTo>
                  <a:pt x="693" y="19"/>
                </a:lnTo>
                <a:lnTo>
                  <a:pt x="728" y="35"/>
                </a:lnTo>
                <a:lnTo>
                  <a:pt x="720" y="50"/>
                </a:lnTo>
                <a:lnTo>
                  <a:pt x="732" y="62"/>
                </a:lnTo>
                <a:lnTo>
                  <a:pt x="770" y="81"/>
                </a:lnTo>
                <a:lnTo>
                  <a:pt x="782" y="100"/>
                </a:lnTo>
                <a:lnTo>
                  <a:pt x="782" y="112"/>
                </a:lnTo>
                <a:lnTo>
                  <a:pt x="759" y="154"/>
                </a:lnTo>
                <a:lnTo>
                  <a:pt x="763" y="166"/>
                </a:lnTo>
                <a:lnTo>
                  <a:pt x="889" y="239"/>
                </a:lnTo>
                <a:lnTo>
                  <a:pt x="882" y="285"/>
                </a:lnTo>
                <a:lnTo>
                  <a:pt x="905" y="331"/>
                </a:lnTo>
                <a:lnTo>
                  <a:pt x="889" y="343"/>
                </a:lnTo>
                <a:lnTo>
                  <a:pt x="909" y="373"/>
                </a:lnTo>
                <a:lnTo>
                  <a:pt x="878" y="377"/>
                </a:lnTo>
                <a:lnTo>
                  <a:pt x="878" y="389"/>
                </a:lnTo>
                <a:lnTo>
                  <a:pt x="951" y="404"/>
                </a:lnTo>
                <a:lnTo>
                  <a:pt x="959" y="435"/>
                </a:lnTo>
                <a:lnTo>
                  <a:pt x="0" y="435"/>
                </a:lnTo>
                <a:close/>
                <a:moveTo>
                  <a:pt x="955" y="235"/>
                </a:moveTo>
                <a:lnTo>
                  <a:pt x="966" y="235"/>
                </a:lnTo>
                <a:lnTo>
                  <a:pt x="962" y="250"/>
                </a:lnTo>
                <a:lnTo>
                  <a:pt x="932" y="312"/>
                </a:lnTo>
                <a:lnTo>
                  <a:pt x="947" y="362"/>
                </a:lnTo>
                <a:lnTo>
                  <a:pt x="970" y="343"/>
                </a:lnTo>
                <a:lnTo>
                  <a:pt x="982" y="289"/>
                </a:lnTo>
                <a:lnTo>
                  <a:pt x="1009" y="219"/>
                </a:lnTo>
                <a:lnTo>
                  <a:pt x="955" y="23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5230800" y="1581120"/>
            <a:ext cx="2406600" cy="1487520"/>
          </a:xfrm>
          <a:custGeom>
            <a:avLst/>
            <a:gdLst/>
            <a:ahLst/>
            <a:rect l="l" t="t" r="r" b="b"/>
            <a:pathLst>
              <a:path w="1847" h="1138">
                <a:moveTo>
                  <a:pt x="254" y="150"/>
                </a:moveTo>
                <a:lnTo>
                  <a:pt x="300" y="134"/>
                </a:lnTo>
                <a:lnTo>
                  <a:pt x="346" y="61"/>
                </a:lnTo>
                <a:lnTo>
                  <a:pt x="396" y="30"/>
                </a:lnTo>
                <a:lnTo>
                  <a:pt x="396" y="80"/>
                </a:lnTo>
                <a:lnTo>
                  <a:pt x="423" y="46"/>
                </a:lnTo>
                <a:lnTo>
                  <a:pt x="435" y="0"/>
                </a:lnTo>
                <a:lnTo>
                  <a:pt x="504" y="23"/>
                </a:lnTo>
                <a:lnTo>
                  <a:pt x="546" y="104"/>
                </a:lnTo>
                <a:lnTo>
                  <a:pt x="542" y="30"/>
                </a:lnTo>
                <a:lnTo>
                  <a:pt x="611" y="42"/>
                </a:lnTo>
                <a:lnTo>
                  <a:pt x="669" y="142"/>
                </a:lnTo>
                <a:lnTo>
                  <a:pt x="780" y="150"/>
                </a:lnTo>
                <a:lnTo>
                  <a:pt x="773" y="200"/>
                </a:lnTo>
                <a:lnTo>
                  <a:pt x="811" y="246"/>
                </a:lnTo>
                <a:lnTo>
                  <a:pt x="811" y="300"/>
                </a:lnTo>
                <a:lnTo>
                  <a:pt x="838" y="315"/>
                </a:lnTo>
                <a:lnTo>
                  <a:pt x="834" y="373"/>
                </a:lnTo>
                <a:lnTo>
                  <a:pt x="773" y="365"/>
                </a:lnTo>
                <a:lnTo>
                  <a:pt x="765" y="331"/>
                </a:lnTo>
                <a:lnTo>
                  <a:pt x="654" y="346"/>
                </a:lnTo>
                <a:lnTo>
                  <a:pt x="592" y="381"/>
                </a:lnTo>
                <a:lnTo>
                  <a:pt x="523" y="377"/>
                </a:lnTo>
                <a:lnTo>
                  <a:pt x="450" y="315"/>
                </a:lnTo>
                <a:lnTo>
                  <a:pt x="392" y="331"/>
                </a:lnTo>
                <a:lnTo>
                  <a:pt x="392" y="304"/>
                </a:lnTo>
                <a:lnTo>
                  <a:pt x="462" y="227"/>
                </a:lnTo>
                <a:lnTo>
                  <a:pt x="396" y="246"/>
                </a:lnTo>
                <a:lnTo>
                  <a:pt x="300" y="315"/>
                </a:lnTo>
                <a:lnTo>
                  <a:pt x="181" y="357"/>
                </a:lnTo>
                <a:lnTo>
                  <a:pt x="135" y="361"/>
                </a:lnTo>
                <a:lnTo>
                  <a:pt x="135" y="319"/>
                </a:lnTo>
                <a:lnTo>
                  <a:pt x="50" y="350"/>
                </a:lnTo>
                <a:lnTo>
                  <a:pt x="12" y="354"/>
                </a:lnTo>
                <a:lnTo>
                  <a:pt x="0" y="342"/>
                </a:lnTo>
                <a:lnTo>
                  <a:pt x="89" y="265"/>
                </a:lnTo>
                <a:lnTo>
                  <a:pt x="254" y="150"/>
                </a:lnTo>
                <a:close/>
                <a:moveTo>
                  <a:pt x="477" y="981"/>
                </a:moveTo>
                <a:lnTo>
                  <a:pt x="469" y="865"/>
                </a:lnTo>
                <a:lnTo>
                  <a:pt x="488" y="800"/>
                </a:lnTo>
                <a:lnTo>
                  <a:pt x="511" y="665"/>
                </a:lnTo>
                <a:lnTo>
                  <a:pt x="558" y="573"/>
                </a:lnTo>
                <a:lnTo>
                  <a:pt x="523" y="588"/>
                </a:lnTo>
                <a:lnTo>
                  <a:pt x="515" y="619"/>
                </a:lnTo>
                <a:lnTo>
                  <a:pt x="454" y="665"/>
                </a:lnTo>
                <a:lnTo>
                  <a:pt x="473" y="615"/>
                </a:lnTo>
                <a:lnTo>
                  <a:pt x="496" y="581"/>
                </a:lnTo>
                <a:lnTo>
                  <a:pt x="565" y="484"/>
                </a:lnTo>
                <a:lnTo>
                  <a:pt x="604" y="469"/>
                </a:lnTo>
                <a:lnTo>
                  <a:pt x="604" y="504"/>
                </a:lnTo>
                <a:lnTo>
                  <a:pt x="646" y="469"/>
                </a:lnTo>
                <a:lnTo>
                  <a:pt x="742" y="438"/>
                </a:lnTo>
                <a:lnTo>
                  <a:pt x="819" y="465"/>
                </a:lnTo>
                <a:lnTo>
                  <a:pt x="827" y="442"/>
                </a:lnTo>
                <a:lnTo>
                  <a:pt x="846" y="458"/>
                </a:lnTo>
                <a:lnTo>
                  <a:pt x="896" y="450"/>
                </a:lnTo>
                <a:lnTo>
                  <a:pt x="865" y="423"/>
                </a:lnTo>
                <a:lnTo>
                  <a:pt x="850" y="373"/>
                </a:lnTo>
                <a:lnTo>
                  <a:pt x="850" y="357"/>
                </a:lnTo>
                <a:lnTo>
                  <a:pt x="880" y="404"/>
                </a:lnTo>
                <a:lnTo>
                  <a:pt x="915" y="396"/>
                </a:lnTo>
                <a:lnTo>
                  <a:pt x="996" y="423"/>
                </a:lnTo>
                <a:lnTo>
                  <a:pt x="1026" y="415"/>
                </a:lnTo>
                <a:lnTo>
                  <a:pt x="1159" y="434"/>
                </a:lnTo>
                <a:lnTo>
                  <a:pt x="1167" y="454"/>
                </a:lnTo>
                <a:lnTo>
                  <a:pt x="1270" y="469"/>
                </a:lnTo>
                <a:lnTo>
                  <a:pt x="1317" y="531"/>
                </a:lnTo>
                <a:lnTo>
                  <a:pt x="1343" y="542"/>
                </a:lnTo>
                <a:lnTo>
                  <a:pt x="1343" y="577"/>
                </a:lnTo>
                <a:lnTo>
                  <a:pt x="1390" y="623"/>
                </a:lnTo>
                <a:lnTo>
                  <a:pt x="1347" y="619"/>
                </a:lnTo>
                <a:lnTo>
                  <a:pt x="1351" y="665"/>
                </a:lnTo>
                <a:lnTo>
                  <a:pt x="1270" y="634"/>
                </a:lnTo>
                <a:lnTo>
                  <a:pt x="1251" y="654"/>
                </a:lnTo>
                <a:lnTo>
                  <a:pt x="1240" y="600"/>
                </a:lnTo>
                <a:lnTo>
                  <a:pt x="1220" y="611"/>
                </a:lnTo>
                <a:lnTo>
                  <a:pt x="1201" y="558"/>
                </a:lnTo>
                <a:lnTo>
                  <a:pt x="1163" y="558"/>
                </a:lnTo>
                <a:lnTo>
                  <a:pt x="1190" y="600"/>
                </a:lnTo>
                <a:lnTo>
                  <a:pt x="1201" y="634"/>
                </a:lnTo>
                <a:lnTo>
                  <a:pt x="1159" y="727"/>
                </a:lnTo>
                <a:lnTo>
                  <a:pt x="1174" y="811"/>
                </a:lnTo>
                <a:lnTo>
                  <a:pt x="1167" y="846"/>
                </a:lnTo>
                <a:lnTo>
                  <a:pt x="1117" y="888"/>
                </a:lnTo>
                <a:lnTo>
                  <a:pt x="1098" y="888"/>
                </a:lnTo>
                <a:lnTo>
                  <a:pt x="1082" y="861"/>
                </a:lnTo>
                <a:lnTo>
                  <a:pt x="1059" y="773"/>
                </a:lnTo>
                <a:lnTo>
                  <a:pt x="1030" y="738"/>
                </a:lnTo>
                <a:lnTo>
                  <a:pt x="980" y="754"/>
                </a:lnTo>
                <a:lnTo>
                  <a:pt x="950" y="796"/>
                </a:lnTo>
                <a:lnTo>
                  <a:pt x="927" y="800"/>
                </a:lnTo>
                <a:lnTo>
                  <a:pt x="919" y="785"/>
                </a:lnTo>
                <a:lnTo>
                  <a:pt x="930" y="750"/>
                </a:lnTo>
                <a:lnTo>
                  <a:pt x="957" y="727"/>
                </a:lnTo>
                <a:lnTo>
                  <a:pt x="984" y="681"/>
                </a:lnTo>
                <a:lnTo>
                  <a:pt x="961" y="592"/>
                </a:lnTo>
                <a:lnTo>
                  <a:pt x="973" y="584"/>
                </a:lnTo>
                <a:lnTo>
                  <a:pt x="861" y="500"/>
                </a:lnTo>
                <a:lnTo>
                  <a:pt x="788" y="492"/>
                </a:lnTo>
                <a:lnTo>
                  <a:pt x="773" y="515"/>
                </a:lnTo>
                <a:lnTo>
                  <a:pt x="788" y="538"/>
                </a:lnTo>
                <a:lnTo>
                  <a:pt x="742" y="558"/>
                </a:lnTo>
                <a:lnTo>
                  <a:pt x="738" y="604"/>
                </a:lnTo>
                <a:lnTo>
                  <a:pt x="719" y="619"/>
                </a:lnTo>
                <a:lnTo>
                  <a:pt x="707" y="577"/>
                </a:lnTo>
                <a:lnTo>
                  <a:pt x="650" y="646"/>
                </a:lnTo>
                <a:lnTo>
                  <a:pt x="623" y="800"/>
                </a:lnTo>
                <a:lnTo>
                  <a:pt x="654" y="861"/>
                </a:lnTo>
                <a:lnTo>
                  <a:pt x="658" y="885"/>
                </a:lnTo>
                <a:lnTo>
                  <a:pt x="654" y="954"/>
                </a:lnTo>
                <a:lnTo>
                  <a:pt x="611" y="1069"/>
                </a:lnTo>
                <a:lnTo>
                  <a:pt x="581" y="1088"/>
                </a:lnTo>
                <a:lnTo>
                  <a:pt x="554" y="1104"/>
                </a:lnTo>
                <a:lnTo>
                  <a:pt x="515" y="1096"/>
                </a:lnTo>
                <a:lnTo>
                  <a:pt x="481" y="1011"/>
                </a:lnTo>
                <a:lnTo>
                  <a:pt x="477" y="981"/>
                </a:lnTo>
                <a:close/>
                <a:moveTo>
                  <a:pt x="1513" y="927"/>
                </a:moveTo>
                <a:lnTo>
                  <a:pt x="1466" y="919"/>
                </a:lnTo>
                <a:lnTo>
                  <a:pt x="1351" y="938"/>
                </a:lnTo>
                <a:lnTo>
                  <a:pt x="1320" y="965"/>
                </a:lnTo>
                <a:lnTo>
                  <a:pt x="1251" y="950"/>
                </a:lnTo>
                <a:lnTo>
                  <a:pt x="1205" y="969"/>
                </a:lnTo>
                <a:lnTo>
                  <a:pt x="1178" y="1008"/>
                </a:lnTo>
                <a:lnTo>
                  <a:pt x="1147" y="1011"/>
                </a:lnTo>
                <a:lnTo>
                  <a:pt x="1105" y="1058"/>
                </a:lnTo>
                <a:lnTo>
                  <a:pt x="1023" y="1054"/>
                </a:lnTo>
                <a:lnTo>
                  <a:pt x="988" y="1096"/>
                </a:lnTo>
                <a:lnTo>
                  <a:pt x="1113" y="1138"/>
                </a:lnTo>
                <a:lnTo>
                  <a:pt x="1186" y="1123"/>
                </a:lnTo>
                <a:lnTo>
                  <a:pt x="1255" y="1081"/>
                </a:lnTo>
                <a:lnTo>
                  <a:pt x="1328" y="1058"/>
                </a:lnTo>
                <a:lnTo>
                  <a:pt x="1409" y="1011"/>
                </a:lnTo>
                <a:lnTo>
                  <a:pt x="1513" y="927"/>
                </a:lnTo>
                <a:close/>
                <a:moveTo>
                  <a:pt x="1847" y="650"/>
                </a:moveTo>
                <a:lnTo>
                  <a:pt x="1816" y="692"/>
                </a:lnTo>
                <a:lnTo>
                  <a:pt x="1712" y="734"/>
                </a:lnTo>
                <a:lnTo>
                  <a:pt x="1709" y="723"/>
                </a:lnTo>
                <a:lnTo>
                  <a:pt x="1678" y="727"/>
                </a:lnTo>
                <a:lnTo>
                  <a:pt x="1709" y="761"/>
                </a:lnTo>
                <a:lnTo>
                  <a:pt x="1647" y="754"/>
                </a:lnTo>
                <a:lnTo>
                  <a:pt x="1578" y="750"/>
                </a:lnTo>
                <a:lnTo>
                  <a:pt x="1463" y="785"/>
                </a:lnTo>
                <a:lnTo>
                  <a:pt x="1397" y="858"/>
                </a:lnTo>
                <a:lnTo>
                  <a:pt x="1447" y="873"/>
                </a:lnTo>
                <a:lnTo>
                  <a:pt x="1482" y="861"/>
                </a:lnTo>
                <a:lnTo>
                  <a:pt x="1589" y="838"/>
                </a:lnTo>
                <a:lnTo>
                  <a:pt x="1655" y="861"/>
                </a:lnTo>
                <a:lnTo>
                  <a:pt x="1724" y="854"/>
                </a:lnTo>
                <a:lnTo>
                  <a:pt x="1808" y="815"/>
                </a:lnTo>
                <a:lnTo>
                  <a:pt x="1793" y="765"/>
                </a:lnTo>
                <a:lnTo>
                  <a:pt x="1808" y="750"/>
                </a:lnTo>
                <a:lnTo>
                  <a:pt x="1785" y="731"/>
                </a:lnTo>
                <a:lnTo>
                  <a:pt x="1831" y="696"/>
                </a:lnTo>
                <a:lnTo>
                  <a:pt x="1847" y="650"/>
                </a:lnTo>
                <a:close/>
                <a:moveTo>
                  <a:pt x="1105" y="465"/>
                </a:moveTo>
                <a:lnTo>
                  <a:pt x="992" y="465"/>
                </a:lnTo>
                <a:lnTo>
                  <a:pt x="1063" y="500"/>
                </a:lnTo>
                <a:lnTo>
                  <a:pt x="1136" y="515"/>
                </a:lnTo>
                <a:lnTo>
                  <a:pt x="1155" y="500"/>
                </a:lnTo>
                <a:lnTo>
                  <a:pt x="1159" y="469"/>
                </a:lnTo>
                <a:lnTo>
                  <a:pt x="1132" y="454"/>
                </a:lnTo>
                <a:lnTo>
                  <a:pt x="1105" y="465"/>
                </a:lnTo>
                <a:close/>
                <a:moveTo>
                  <a:pt x="1048" y="996"/>
                </a:moveTo>
                <a:lnTo>
                  <a:pt x="1074" y="1008"/>
                </a:lnTo>
                <a:lnTo>
                  <a:pt x="1098" y="1000"/>
                </a:lnTo>
                <a:lnTo>
                  <a:pt x="1101" y="985"/>
                </a:lnTo>
                <a:lnTo>
                  <a:pt x="1086" y="958"/>
                </a:lnTo>
                <a:lnTo>
                  <a:pt x="1051" y="969"/>
                </a:lnTo>
                <a:lnTo>
                  <a:pt x="1048" y="996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819680" y="3876840"/>
            <a:ext cx="842760" cy="299880"/>
          </a:xfrm>
          <a:custGeom>
            <a:avLst/>
            <a:gdLst/>
            <a:ahLst/>
            <a:rect l="l" t="t" r="r" b="b"/>
            <a:pathLst>
              <a:path w="531" h="189">
                <a:moveTo>
                  <a:pt x="323" y="39"/>
                </a:moveTo>
                <a:lnTo>
                  <a:pt x="311" y="63"/>
                </a:lnTo>
                <a:lnTo>
                  <a:pt x="260" y="123"/>
                </a:lnTo>
                <a:lnTo>
                  <a:pt x="123" y="123"/>
                </a:lnTo>
                <a:lnTo>
                  <a:pt x="95" y="96"/>
                </a:lnTo>
                <a:lnTo>
                  <a:pt x="77" y="76"/>
                </a:lnTo>
                <a:lnTo>
                  <a:pt x="66" y="72"/>
                </a:lnTo>
                <a:lnTo>
                  <a:pt x="65" y="85"/>
                </a:lnTo>
                <a:lnTo>
                  <a:pt x="57" y="94"/>
                </a:lnTo>
                <a:lnTo>
                  <a:pt x="51" y="81"/>
                </a:lnTo>
                <a:lnTo>
                  <a:pt x="35" y="82"/>
                </a:lnTo>
                <a:lnTo>
                  <a:pt x="23" y="91"/>
                </a:lnTo>
                <a:lnTo>
                  <a:pt x="0" y="123"/>
                </a:lnTo>
                <a:lnTo>
                  <a:pt x="430" y="122"/>
                </a:lnTo>
                <a:lnTo>
                  <a:pt x="438" y="153"/>
                </a:lnTo>
                <a:lnTo>
                  <a:pt x="408" y="189"/>
                </a:lnTo>
                <a:lnTo>
                  <a:pt x="471" y="189"/>
                </a:lnTo>
                <a:lnTo>
                  <a:pt x="483" y="173"/>
                </a:lnTo>
                <a:lnTo>
                  <a:pt x="474" y="160"/>
                </a:lnTo>
                <a:lnTo>
                  <a:pt x="487" y="157"/>
                </a:lnTo>
                <a:lnTo>
                  <a:pt x="480" y="148"/>
                </a:lnTo>
                <a:lnTo>
                  <a:pt x="493" y="141"/>
                </a:lnTo>
                <a:lnTo>
                  <a:pt x="487" y="119"/>
                </a:lnTo>
                <a:lnTo>
                  <a:pt x="496" y="131"/>
                </a:lnTo>
                <a:lnTo>
                  <a:pt x="506" y="109"/>
                </a:lnTo>
                <a:lnTo>
                  <a:pt x="519" y="116"/>
                </a:lnTo>
                <a:lnTo>
                  <a:pt x="531" y="88"/>
                </a:lnTo>
                <a:lnTo>
                  <a:pt x="531" y="62"/>
                </a:lnTo>
                <a:lnTo>
                  <a:pt x="488" y="84"/>
                </a:lnTo>
                <a:lnTo>
                  <a:pt x="438" y="91"/>
                </a:lnTo>
                <a:lnTo>
                  <a:pt x="438" y="75"/>
                </a:lnTo>
                <a:lnTo>
                  <a:pt x="437" y="18"/>
                </a:lnTo>
                <a:lnTo>
                  <a:pt x="414" y="0"/>
                </a:lnTo>
                <a:lnTo>
                  <a:pt x="386" y="15"/>
                </a:lnTo>
                <a:lnTo>
                  <a:pt x="357" y="28"/>
                </a:lnTo>
                <a:lnTo>
                  <a:pt x="338" y="30"/>
                </a:lnTo>
                <a:lnTo>
                  <a:pt x="323" y="3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019840" y="3235320"/>
            <a:ext cx="642600" cy="812880"/>
          </a:xfrm>
          <a:custGeom>
            <a:avLst/>
            <a:gdLst/>
            <a:ahLst/>
            <a:rect l="l" t="t" r="r" b="b"/>
            <a:pathLst>
              <a:path w="405" h="512">
                <a:moveTo>
                  <a:pt x="41" y="0"/>
                </a:moveTo>
                <a:cubicBezTo>
                  <a:pt x="30" y="24"/>
                  <a:pt x="22" y="61"/>
                  <a:pt x="15" y="75"/>
                </a:cubicBezTo>
                <a:cubicBezTo>
                  <a:pt x="7" y="80"/>
                  <a:pt x="0" y="86"/>
                  <a:pt x="0" y="86"/>
                </a:cubicBezTo>
                <a:lnTo>
                  <a:pt x="0" y="105"/>
                </a:lnTo>
                <a:lnTo>
                  <a:pt x="50" y="107"/>
                </a:lnTo>
                <a:lnTo>
                  <a:pt x="32" y="114"/>
                </a:lnTo>
                <a:lnTo>
                  <a:pt x="39" y="135"/>
                </a:lnTo>
                <a:lnTo>
                  <a:pt x="21" y="161"/>
                </a:lnTo>
                <a:lnTo>
                  <a:pt x="18" y="207"/>
                </a:lnTo>
                <a:lnTo>
                  <a:pt x="5" y="210"/>
                </a:lnTo>
                <a:lnTo>
                  <a:pt x="5" y="225"/>
                </a:lnTo>
                <a:lnTo>
                  <a:pt x="18" y="224"/>
                </a:lnTo>
                <a:lnTo>
                  <a:pt x="18" y="236"/>
                </a:lnTo>
                <a:lnTo>
                  <a:pt x="8" y="239"/>
                </a:lnTo>
                <a:lnTo>
                  <a:pt x="8" y="260"/>
                </a:lnTo>
                <a:lnTo>
                  <a:pt x="27" y="267"/>
                </a:lnTo>
                <a:lnTo>
                  <a:pt x="24" y="297"/>
                </a:lnTo>
                <a:lnTo>
                  <a:pt x="51" y="356"/>
                </a:lnTo>
                <a:lnTo>
                  <a:pt x="69" y="357"/>
                </a:lnTo>
                <a:lnTo>
                  <a:pt x="77" y="333"/>
                </a:lnTo>
                <a:lnTo>
                  <a:pt x="90" y="333"/>
                </a:lnTo>
                <a:lnTo>
                  <a:pt x="107" y="362"/>
                </a:lnTo>
                <a:lnTo>
                  <a:pt x="153" y="365"/>
                </a:lnTo>
                <a:lnTo>
                  <a:pt x="201" y="441"/>
                </a:lnTo>
                <a:lnTo>
                  <a:pt x="231" y="438"/>
                </a:lnTo>
                <a:lnTo>
                  <a:pt x="290" y="411"/>
                </a:lnTo>
                <a:lnTo>
                  <a:pt x="306" y="425"/>
                </a:lnTo>
                <a:lnTo>
                  <a:pt x="306" y="476"/>
                </a:lnTo>
                <a:lnTo>
                  <a:pt x="300" y="495"/>
                </a:lnTo>
                <a:lnTo>
                  <a:pt x="303" y="512"/>
                </a:lnTo>
                <a:lnTo>
                  <a:pt x="315" y="498"/>
                </a:lnTo>
                <a:lnTo>
                  <a:pt x="357" y="495"/>
                </a:lnTo>
                <a:lnTo>
                  <a:pt x="405" y="486"/>
                </a:lnTo>
                <a:lnTo>
                  <a:pt x="405" y="465"/>
                </a:lnTo>
                <a:lnTo>
                  <a:pt x="393" y="450"/>
                </a:lnTo>
                <a:lnTo>
                  <a:pt x="389" y="462"/>
                </a:lnTo>
                <a:lnTo>
                  <a:pt x="380" y="456"/>
                </a:lnTo>
                <a:lnTo>
                  <a:pt x="367" y="428"/>
                </a:lnTo>
                <a:lnTo>
                  <a:pt x="373" y="408"/>
                </a:lnTo>
                <a:lnTo>
                  <a:pt x="367" y="377"/>
                </a:lnTo>
                <a:lnTo>
                  <a:pt x="285" y="304"/>
                </a:lnTo>
                <a:lnTo>
                  <a:pt x="282" y="288"/>
                </a:lnTo>
                <a:lnTo>
                  <a:pt x="307" y="224"/>
                </a:lnTo>
                <a:lnTo>
                  <a:pt x="278" y="209"/>
                </a:lnTo>
                <a:lnTo>
                  <a:pt x="260" y="219"/>
                </a:lnTo>
                <a:lnTo>
                  <a:pt x="244" y="164"/>
                </a:lnTo>
                <a:lnTo>
                  <a:pt x="187" y="114"/>
                </a:lnTo>
                <a:lnTo>
                  <a:pt x="174" y="60"/>
                </a:lnTo>
                <a:lnTo>
                  <a:pt x="181" y="29"/>
                </a:lnTo>
                <a:lnTo>
                  <a:pt x="152" y="0"/>
                </a:lnTo>
                <a:cubicBezTo>
                  <a:pt x="152" y="0"/>
                  <a:pt x="41" y="0"/>
                  <a:pt x="41" y="0"/>
                </a:cubicBez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4794120" y="4070520"/>
            <a:ext cx="252720" cy="726840"/>
          </a:xfrm>
          <a:custGeom>
            <a:avLst/>
            <a:gdLst/>
            <a:ahLst/>
            <a:rect l="l" t="t" r="r" b="b"/>
            <a:pathLst>
              <a:path w="159" h="458">
                <a:moveTo>
                  <a:pt x="0" y="0"/>
                </a:moveTo>
                <a:lnTo>
                  <a:pt x="10" y="149"/>
                </a:lnTo>
                <a:lnTo>
                  <a:pt x="7" y="376"/>
                </a:lnTo>
                <a:lnTo>
                  <a:pt x="12" y="385"/>
                </a:lnTo>
                <a:lnTo>
                  <a:pt x="48" y="385"/>
                </a:lnTo>
                <a:lnTo>
                  <a:pt x="44" y="458"/>
                </a:lnTo>
                <a:lnTo>
                  <a:pt x="138" y="458"/>
                </a:lnTo>
                <a:lnTo>
                  <a:pt x="136" y="439"/>
                </a:lnTo>
                <a:lnTo>
                  <a:pt x="94" y="439"/>
                </a:lnTo>
                <a:lnTo>
                  <a:pt x="94" y="403"/>
                </a:lnTo>
                <a:lnTo>
                  <a:pt x="145" y="401"/>
                </a:lnTo>
                <a:lnTo>
                  <a:pt x="147" y="376"/>
                </a:lnTo>
                <a:lnTo>
                  <a:pt x="133" y="361"/>
                </a:lnTo>
                <a:lnTo>
                  <a:pt x="130" y="349"/>
                </a:lnTo>
                <a:lnTo>
                  <a:pt x="159" y="346"/>
                </a:lnTo>
                <a:lnTo>
                  <a:pt x="157" y="320"/>
                </a:lnTo>
                <a:lnTo>
                  <a:pt x="123" y="280"/>
                </a:lnTo>
                <a:lnTo>
                  <a:pt x="120" y="260"/>
                </a:lnTo>
                <a:lnTo>
                  <a:pt x="93" y="257"/>
                </a:lnTo>
                <a:lnTo>
                  <a:pt x="91" y="242"/>
                </a:lnTo>
                <a:lnTo>
                  <a:pt x="78" y="224"/>
                </a:lnTo>
                <a:lnTo>
                  <a:pt x="13" y="218"/>
                </a:lnTo>
                <a:lnTo>
                  <a:pt x="15" y="197"/>
                </a:lnTo>
                <a:lnTo>
                  <a:pt x="66" y="193"/>
                </a:lnTo>
                <a:lnTo>
                  <a:pt x="69" y="182"/>
                </a:lnTo>
                <a:lnTo>
                  <a:pt x="135" y="181"/>
                </a:lnTo>
                <a:lnTo>
                  <a:pt x="138" y="167"/>
                </a:lnTo>
                <a:lnTo>
                  <a:pt x="121" y="167"/>
                </a:lnTo>
                <a:lnTo>
                  <a:pt x="127" y="149"/>
                </a:lnTo>
                <a:lnTo>
                  <a:pt x="129" y="107"/>
                </a:lnTo>
                <a:lnTo>
                  <a:pt x="136" y="89"/>
                </a:lnTo>
                <a:lnTo>
                  <a:pt x="94" y="89"/>
                </a:lnTo>
                <a:lnTo>
                  <a:pt x="91" y="44"/>
                </a:lnTo>
                <a:lnTo>
                  <a:pt x="103" y="26"/>
                </a:lnTo>
                <a:lnTo>
                  <a:pt x="121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863960" y="4797360"/>
            <a:ext cx="154080" cy="216000"/>
          </a:xfrm>
          <a:custGeom>
            <a:avLst/>
            <a:gdLst/>
            <a:ahLst/>
            <a:rect l="l" t="t" r="r" b="b"/>
            <a:pathLst>
              <a:path w="97" h="136">
                <a:moveTo>
                  <a:pt x="23" y="132"/>
                </a:moveTo>
                <a:lnTo>
                  <a:pt x="0" y="136"/>
                </a:lnTo>
                <a:lnTo>
                  <a:pt x="0" y="0"/>
                </a:lnTo>
                <a:lnTo>
                  <a:pt x="92" y="0"/>
                </a:lnTo>
                <a:lnTo>
                  <a:pt x="92" y="21"/>
                </a:lnTo>
                <a:lnTo>
                  <a:pt x="95" y="48"/>
                </a:lnTo>
                <a:lnTo>
                  <a:pt x="97" y="96"/>
                </a:lnTo>
                <a:lnTo>
                  <a:pt x="74" y="108"/>
                </a:lnTo>
                <a:lnTo>
                  <a:pt x="61" y="117"/>
                </a:lnTo>
                <a:lnTo>
                  <a:pt x="46" y="126"/>
                </a:lnTo>
                <a:lnTo>
                  <a:pt x="23" y="13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4424400" y="4602240"/>
            <a:ext cx="447480" cy="423720"/>
          </a:xfrm>
          <a:custGeom>
            <a:avLst/>
            <a:gdLst/>
            <a:ahLst/>
            <a:rect l="l" t="t" r="r" b="b"/>
            <a:pathLst>
              <a:path w="282" h="267">
                <a:moveTo>
                  <a:pt x="180" y="27"/>
                </a:moveTo>
                <a:lnTo>
                  <a:pt x="243" y="60"/>
                </a:lnTo>
                <a:lnTo>
                  <a:pt x="156" y="69"/>
                </a:lnTo>
                <a:lnTo>
                  <a:pt x="90" y="75"/>
                </a:lnTo>
                <a:lnTo>
                  <a:pt x="90" y="162"/>
                </a:lnTo>
                <a:lnTo>
                  <a:pt x="63" y="156"/>
                </a:lnTo>
                <a:lnTo>
                  <a:pt x="9" y="171"/>
                </a:lnTo>
                <a:lnTo>
                  <a:pt x="0" y="201"/>
                </a:lnTo>
                <a:lnTo>
                  <a:pt x="9" y="228"/>
                </a:lnTo>
                <a:lnTo>
                  <a:pt x="81" y="234"/>
                </a:lnTo>
                <a:lnTo>
                  <a:pt x="120" y="258"/>
                </a:lnTo>
                <a:lnTo>
                  <a:pt x="180" y="267"/>
                </a:lnTo>
                <a:lnTo>
                  <a:pt x="252" y="264"/>
                </a:lnTo>
                <a:lnTo>
                  <a:pt x="279" y="259"/>
                </a:lnTo>
                <a:lnTo>
                  <a:pt x="282" y="50"/>
                </a:lnTo>
                <a:lnTo>
                  <a:pt x="247" y="50"/>
                </a:lnTo>
                <a:lnTo>
                  <a:pt x="241" y="41"/>
                </a:lnTo>
                <a:lnTo>
                  <a:pt x="165" y="0"/>
                </a:lnTo>
                <a:lnTo>
                  <a:pt x="152" y="12"/>
                </a:lnTo>
                <a:lnTo>
                  <a:pt x="127" y="0"/>
                </a:lnTo>
                <a:lnTo>
                  <a:pt x="105" y="12"/>
                </a:lnTo>
                <a:lnTo>
                  <a:pt x="92" y="6"/>
                </a:lnTo>
                <a:lnTo>
                  <a:pt x="180" y="27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4309920" y="5192640"/>
            <a:ext cx="638280" cy="571680"/>
          </a:xfrm>
          <a:custGeom>
            <a:avLst/>
            <a:gdLst/>
            <a:ahLst/>
            <a:rect l="l" t="t" r="r" b="b"/>
            <a:pathLst>
              <a:path w="402" h="360">
                <a:moveTo>
                  <a:pt x="363" y="0"/>
                </a:moveTo>
                <a:lnTo>
                  <a:pt x="315" y="12"/>
                </a:lnTo>
                <a:lnTo>
                  <a:pt x="240" y="24"/>
                </a:lnTo>
                <a:lnTo>
                  <a:pt x="177" y="18"/>
                </a:lnTo>
                <a:lnTo>
                  <a:pt x="117" y="9"/>
                </a:lnTo>
                <a:lnTo>
                  <a:pt x="60" y="6"/>
                </a:lnTo>
                <a:lnTo>
                  <a:pt x="45" y="30"/>
                </a:lnTo>
                <a:lnTo>
                  <a:pt x="18" y="45"/>
                </a:lnTo>
                <a:lnTo>
                  <a:pt x="3" y="78"/>
                </a:lnTo>
                <a:lnTo>
                  <a:pt x="0" y="189"/>
                </a:lnTo>
                <a:lnTo>
                  <a:pt x="18" y="237"/>
                </a:lnTo>
                <a:lnTo>
                  <a:pt x="129" y="306"/>
                </a:lnTo>
                <a:lnTo>
                  <a:pt x="153" y="330"/>
                </a:lnTo>
                <a:lnTo>
                  <a:pt x="175" y="329"/>
                </a:lnTo>
                <a:lnTo>
                  <a:pt x="127" y="360"/>
                </a:lnTo>
                <a:lnTo>
                  <a:pt x="191" y="335"/>
                </a:lnTo>
                <a:lnTo>
                  <a:pt x="229" y="297"/>
                </a:lnTo>
                <a:lnTo>
                  <a:pt x="247" y="256"/>
                </a:lnTo>
                <a:lnTo>
                  <a:pt x="257" y="180"/>
                </a:lnTo>
                <a:lnTo>
                  <a:pt x="270" y="222"/>
                </a:lnTo>
                <a:lnTo>
                  <a:pt x="330" y="190"/>
                </a:lnTo>
                <a:lnTo>
                  <a:pt x="364" y="186"/>
                </a:lnTo>
                <a:lnTo>
                  <a:pt x="355" y="171"/>
                </a:lnTo>
                <a:lnTo>
                  <a:pt x="377" y="139"/>
                </a:lnTo>
                <a:lnTo>
                  <a:pt x="377" y="73"/>
                </a:lnTo>
                <a:lnTo>
                  <a:pt x="402" y="11"/>
                </a:lnTo>
                <a:lnTo>
                  <a:pt x="375" y="12"/>
                </a:lnTo>
                <a:lnTo>
                  <a:pt x="363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975360" y="3095640"/>
            <a:ext cx="228600" cy="320760"/>
          </a:xfrm>
          <a:custGeom>
            <a:avLst/>
            <a:gdLst/>
            <a:ahLst/>
            <a:rect l="l" t="t" r="r" b="b"/>
            <a:pathLst>
              <a:path w="144" h="202">
                <a:moveTo>
                  <a:pt x="44" y="18"/>
                </a:moveTo>
                <a:lnTo>
                  <a:pt x="30" y="10"/>
                </a:lnTo>
                <a:lnTo>
                  <a:pt x="26" y="0"/>
                </a:lnTo>
                <a:lnTo>
                  <a:pt x="16" y="10"/>
                </a:lnTo>
                <a:lnTo>
                  <a:pt x="0" y="16"/>
                </a:lnTo>
                <a:lnTo>
                  <a:pt x="12" y="202"/>
                </a:lnTo>
                <a:lnTo>
                  <a:pt x="112" y="202"/>
                </a:lnTo>
                <a:lnTo>
                  <a:pt x="112" y="170"/>
                </a:lnTo>
                <a:lnTo>
                  <a:pt x="120" y="136"/>
                </a:lnTo>
                <a:lnTo>
                  <a:pt x="144" y="108"/>
                </a:lnTo>
                <a:lnTo>
                  <a:pt x="144" y="94"/>
                </a:lnTo>
                <a:lnTo>
                  <a:pt x="126" y="94"/>
                </a:lnTo>
                <a:lnTo>
                  <a:pt x="98" y="92"/>
                </a:lnTo>
                <a:lnTo>
                  <a:pt x="90" y="86"/>
                </a:lnTo>
                <a:lnTo>
                  <a:pt x="108" y="54"/>
                </a:lnTo>
                <a:lnTo>
                  <a:pt x="106" y="20"/>
                </a:lnTo>
                <a:lnTo>
                  <a:pt x="82" y="26"/>
                </a:lnTo>
                <a:lnTo>
                  <a:pt x="54" y="34"/>
                </a:lnTo>
                <a:lnTo>
                  <a:pt x="42" y="30"/>
                </a:lnTo>
                <a:lnTo>
                  <a:pt x="44" y="18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7254720" y="3330720"/>
            <a:ext cx="270000" cy="88920"/>
          </a:xfrm>
          <a:custGeom>
            <a:avLst/>
            <a:gdLst/>
            <a:ahLst/>
            <a:rect l="l" t="t" r="r" b="b"/>
            <a:pathLst>
              <a:path w="170" h="56">
                <a:moveTo>
                  <a:pt x="102" y="0"/>
                </a:moveTo>
                <a:lnTo>
                  <a:pt x="80" y="8"/>
                </a:lnTo>
                <a:lnTo>
                  <a:pt x="50" y="26"/>
                </a:lnTo>
                <a:lnTo>
                  <a:pt x="20" y="34"/>
                </a:lnTo>
                <a:lnTo>
                  <a:pt x="18" y="46"/>
                </a:lnTo>
                <a:lnTo>
                  <a:pt x="0" y="56"/>
                </a:lnTo>
                <a:lnTo>
                  <a:pt x="154" y="56"/>
                </a:lnTo>
                <a:lnTo>
                  <a:pt x="158" y="40"/>
                </a:lnTo>
                <a:lnTo>
                  <a:pt x="170" y="26"/>
                </a:lnTo>
                <a:lnTo>
                  <a:pt x="156" y="16"/>
                </a:lnTo>
                <a:lnTo>
                  <a:pt x="142" y="20"/>
                </a:lnTo>
                <a:lnTo>
                  <a:pt x="128" y="14"/>
                </a:lnTo>
                <a:lnTo>
                  <a:pt x="114" y="4"/>
                </a:lnTo>
                <a:lnTo>
                  <a:pt x="10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153200" y="3417840"/>
            <a:ext cx="403200" cy="155520"/>
          </a:xfrm>
          <a:custGeom>
            <a:avLst/>
            <a:gdLst/>
            <a:ahLst/>
            <a:rect l="l" t="t" r="r" b="b"/>
            <a:pathLst>
              <a:path w="254" h="98">
                <a:moveTo>
                  <a:pt x="250" y="13"/>
                </a:moveTo>
                <a:lnTo>
                  <a:pt x="246" y="1"/>
                </a:lnTo>
                <a:lnTo>
                  <a:pt x="193" y="0"/>
                </a:lnTo>
                <a:lnTo>
                  <a:pt x="0" y="0"/>
                </a:lnTo>
                <a:lnTo>
                  <a:pt x="3" y="63"/>
                </a:lnTo>
                <a:lnTo>
                  <a:pt x="38" y="31"/>
                </a:lnTo>
                <a:lnTo>
                  <a:pt x="53" y="31"/>
                </a:lnTo>
                <a:lnTo>
                  <a:pt x="66" y="9"/>
                </a:lnTo>
                <a:lnTo>
                  <a:pt x="89" y="22"/>
                </a:lnTo>
                <a:lnTo>
                  <a:pt x="101" y="22"/>
                </a:lnTo>
                <a:lnTo>
                  <a:pt x="104" y="12"/>
                </a:lnTo>
                <a:lnTo>
                  <a:pt x="126" y="0"/>
                </a:lnTo>
                <a:lnTo>
                  <a:pt x="158" y="12"/>
                </a:lnTo>
                <a:lnTo>
                  <a:pt x="173" y="47"/>
                </a:lnTo>
                <a:lnTo>
                  <a:pt x="202" y="60"/>
                </a:lnTo>
                <a:lnTo>
                  <a:pt x="195" y="73"/>
                </a:lnTo>
                <a:lnTo>
                  <a:pt x="205" y="82"/>
                </a:lnTo>
                <a:lnTo>
                  <a:pt x="236" y="98"/>
                </a:lnTo>
                <a:lnTo>
                  <a:pt x="243" y="91"/>
                </a:lnTo>
                <a:lnTo>
                  <a:pt x="254" y="79"/>
                </a:lnTo>
                <a:lnTo>
                  <a:pt x="250" y="33"/>
                </a:lnTo>
                <a:lnTo>
                  <a:pt x="250" y="1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996160" y="2225520"/>
            <a:ext cx="666720" cy="789120"/>
          </a:xfrm>
          <a:custGeom>
            <a:avLst/>
            <a:gdLst/>
            <a:ahLst/>
            <a:rect l="l" t="t" r="r" b="b"/>
            <a:pathLst>
              <a:path w="420" h="497">
                <a:moveTo>
                  <a:pt x="0" y="491"/>
                </a:moveTo>
                <a:lnTo>
                  <a:pt x="198" y="491"/>
                </a:lnTo>
                <a:lnTo>
                  <a:pt x="200" y="497"/>
                </a:lnTo>
                <a:lnTo>
                  <a:pt x="332" y="497"/>
                </a:lnTo>
                <a:lnTo>
                  <a:pt x="359" y="461"/>
                </a:lnTo>
                <a:lnTo>
                  <a:pt x="359" y="443"/>
                </a:lnTo>
                <a:lnTo>
                  <a:pt x="378" y="414"/>
                </a:lnTo>
                <a:lnTo>
                  <a:pt x="381" y="393"/>
                </a:lnTo>
                <a:lnTo>
                  <a:pt x="411" y="383"/>
                </a:lnTo>
                <a:lnTo>
                  <a:pt x="420" y="326"/>
                </a:lnTo>
                <a:lnTo>
                  <a:pt x="405" y="303"/>
                </a:lnTo>
                <a:lnTo>
                  <a:pt x="387" y="233"/>
                </a:lnTo>
                <a:lnTo>
                  <a:pt x="365" y="201"/>
                </a:lnTo>
                <a:lnTo>
                  <a:pt x="324" y="215"/>
                </a:lnTo>
                <a:lnTo>
                  <a:pt x="299" y="249"/>
                </a:lnTo>
                <a:lnTo>
                  <a:pt x="288" y="251"/>
                </a:lnTo>
                <a:lnTo>
                  <a:pt x="278" y="254"/>
                </a:lnTo>
                <a:lnTo>
                  <a:pt x="275" y="242"/>
                </a:lnTo>
                <a:lnTo>
                  <a:pt x="284" y="212"/>
                </a:lnTo>
                <a:lnTo>
                  <a:pt x="303" y="194"/>
                </a:lnTo>
                <a:lnTo>
                  <a:pt x="326" y="153"/>
                </a:lnTo>
                <a:lnTo>
                  <a:pt x="309" y="80"/>
                </a:lnTo>
                <a:lnTo>
                  <a:pt x="317" y="74"/>
                </a:lnTo>
                <a:lnTo>
                  <a:pt x="224" y="5"/>
                </a:lnTo>
                <a:lnTo>
                  <a:pt x="206" y="5"/>
                </a:lnTo>
                <a:lnTo>
                  <a:pt x="167" y="0"/>
                </a:lnTo>
                <a:lnTo>
                  <a:pt x="153" y="17"/>
                </a:lnTo>
                <a:lnTo>
                  <a:pt x="164" y="38"/>
                </a:lnTo>
                <a:lnTo>
                  <a:pt x="128" y="56"/>
                </a:lnTo>
                <a:lnTo>
                  <a:pt x="125" y="93"/>
                </a:lnTo>
                <a:lnTo>
                  <a:pt x="108" y="104"/>
                </a:lnTo>
                <a:lnTo>
                  <a:pt x="101" y="71"/>
                </a:lnTo>
                <a:lnTo>
                  <a:pt x="51" y="125"/>
                </a:lnTo>
                <a:lnTo>
                  <a:pt x="32" y="254"/>
                </a:lnTo>
                <a:lnTo>
                  <a:pt x="57" y="306"/>
                </a:lnTo>
                <a:lnTo>
                  <a:pt x="57" y="338"/>
                </a:lnTo>
                <a:lnTo>
                  <a:pt x="56" y="380"/>
                </a:lnTo>
                <a:lnTo>
                  <a:pt x="20" y="477"/>
                </a:lnTo>
                <a:lnTo>
                  <a:pt x="0" y="49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9" name=""/>
          <p:cNvGrpSpPr/>
          <p:nvPr/>
        </p:nvGrpSpPr>
        <p:grpSpPr>
          <a:xfrm>
            <a:off x="8124840" y="2435400"/>
            <a:ext cx="333000" cy="191520"/>
            <a:chOff x="8124840" y="2435400"/>
            <a:chExt cx="333000" cy="191520"/>
          </a:xfrm>
        </p:grpSpPr>
        <p:sp>
          <p:nvSpPr>
            <p:cNvPr id="340" name=""/>
            <p:cNvSpPr/>
            <p:nvPr/>
          </p:nvSpPr>
          <p:spPr>
            <a:xfrm>
              <a:off x="8134920" y="244836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8124840" y="243540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2" name=""/>
          <p:cNvGrpSpPr/>
          <p:nvPr/>
        </p:nvGrpSpPr>
        <p:grpSpPr>
          <a:xfrm>
            <a:off x="4811760" y="2765520"/>
            <a:ext cx="333000" cy="191520"/>
            <a:chOff x="4811760" y="2765520"/>
            <a:chExt cx="333000" cy="191520"/>
          </a:xfrm>
        </p:grpSpPr>
        <p:sp>
          <p:nvSpPr>
            <p:cNvPr id="343" name=""/>
            <p:cNvSpPr/>
            <p:nvPr/>
          </p:nvSpPr>
          <p:spPr>
            <a:xfrm>
              <a:off x="4821840" y="27784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811760" y="27655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5" name=""/>
          <p:cNvGrpSpPr/>
          <p:nvPr/>
        </p:nvGrpSpPr>
        <p:grpSpPr>
          <a:xfrm>
            <a:off x="5653080" y="3168720"/>
            <a:ext cx="333000" cy="191520"/>
            <a:chOff x="5653080" y="3168720"/>
            <a:chExt cx="333000" cy="191520"/>
          </a:xfrm>
        </p:grpSpPr>
        <p:sp>
          <p:nvSpPr>
            <p:cNvPr id="346" name=""/>
            <p:cNvSpPr/>
            <p:nvPr/>
          </p:nvSpPr>
          <p:spPr>
            <a:xfrm>
              <a:off x="5663160" y="31816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5653080" y="31687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8" name=""/>
          <p:cNvGrpSpPr/>
          <p:nvPr/>
        </p:nvGrpSpPr>
        <p:grpSpPr>
          <a:xfrm>
            <a:off x="7586640" y="3146400"/>
            <a:ext cx="333000" cy="191880"/>
            <a:chOff x="7586640" y="3146400"/>
            <a:chExt cx="333000" cy="191880"/>
          </a:xfrm>
        </p:grpSpPr>
        <p:sp>
          <p:nvSpPr>
            <p:cNvPr id="349" name=""/>
            <p:cNvSpPr/>
            <p:nvPr/>
          </p:nvSpPr>
          <p:spPr>
            <a:xfrm>
              <a:off x="7596720" y="3159360"/>
              <a:ext cx="3229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7586640" y="3146400"/>
              <a:ext cx="3229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1" name=""/>
          <p:cNvGrpSpPr/>
          <p:nvPr/>
        </p:nvGrpSpPr>
        <p:grpSpPr>
          <a:xfrm>
            <a:off x="6950160" y="4562640"/>
            <a:ext cx="333000" cy="191520"/>
            <a:chOff x="6950160" y="4562640"/>
            <a:chExt cx="333000" cy="191520"/>
          </a:xfrm>
        </p:grpSpPr>
        <p:sp>
          <p:nvSpPr>
            <p:cNvPr id="352" name=""/>
            <p:cNvSpPr/>
            <p:nvPr/>
          </p:nvSpPr>
          <p:spPr>
            <a:xfrm>
              <a:off x="6960240" y="457560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6950160" y="456264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4" name=""/>
          <p:cNvGrpSpPr/>
          <p:nvPr/>
        </p:nvGrpSpPr>
        <p:grpSpPr>
          <a:xfrm>
            <a:off x="6197760" y="3249720"/>
            <a:ext cx="333000" cy="191520"/>
            <a:chOff x="6197760" y="3249720"/>
            <a:chExt cx="333000" cy="191520"/>
          </a:xfrm>
        </p:grpSpPr>
        <p:sp>
          <p:nvSpPr>
            <p:cNvPr id="355" name=""/>
            <p:cNvSpPr/>
            <p:nvPr/>
          </p:nvSpPr>
          <p:spPr>
            <a:xfrm>
              <a:off x="6207840" y="32626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6197760" y="32497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7" name=""/>
          <p:cNvGrpSpPr/>
          <p:nvPr/>
        </p:nvGrpSpPr>
        <p:grpSpPr>
          <a:xfrm>
            <a:off x="4299120" y="4770360"/>
            <a:ext cx="396360" cy="191880"/>
            <a:chOff x="4299120" y="4770360"/>
            <a:chExt cx="396360" cy="191880"/>
          </a:xfrm>
        </p:grpSpPr>
        <p:sp>
          <p:nvSpPr>
            <p:cNvPr id="358" name=""/>
            <p:cNvSpPr/>
            <p:nvPr/>
          </p:nvSpPr>
          <p:spPr>
            <a:xfrm>
              <a:off x="4311360" y="4783320"/>
              <a:ext cx="3841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4299120" y="4770360"/>
              <a:ext cx="3841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0" name=""/>
          <p:cNvGrpSpPr/>
          <p:nvPr/>
        </p:nvGrpSpPr>
        <p:grpSpPr>
          <a:xfrm>
            <a:off x="4606920" y="3463920"/>
            <a:ext cx="271080" cy="191880"/>
            <a:chOff x="4606920" y="3463920"/>
            <a:chExt cx="271080" cy="191880"/>
          </a:xfrm>
        </p:grpSpPr>
        <p:sp>
          <p:nvSpPr>
            <p:cNvPr id="361" name=""/>
            <p:cNvSpPr/>
            <p:nvPr/>
          </p:nvSpPr>
          <p:spPr>
            <a:xfrm>
              <a:off x="4617000" y="3476880"/>
              <a:ext cx="26100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4606920" y="3463920"/>
              <a:ext cx="26100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3" name=""/>
          <p:cNvSpPr/>
          <p:nvPr/>
        </p:nvSpPr>
        <p:spPr>
          <a:xfrm>
            <a:off x="6524640" y="3470400"/>
            <a:ext cx="1314360" cy="565200"/>
          </a:xfrm>
          <a:custGeom>
            <a:avLst/>
            <a:gdLst/>
            <a:ahLst/>
            <a:rect l="l" t="t" r="r" b="b"/>
            <a:pathLst>
              <a:path w="1009" h="435">
                <a:moveTo>
                  <a:pt x="0" y="435"/>
                </a:moveTo>
                <a:lnTo>
                  <a:pt x="71" y="427"/>
                </a:lnTo>
                <a:lnTo>
                  <a:pt x="121" y="366"/>
                </a:lnTo>
                <a:lnTo>
                  <a:pt x="205" y="300"/>
                </a:lnTo>
                <a:lnTo>
                  <a:pt x="213" y="327"/>
                </a:lnTo>
                <a:lnTo>
                  <a:pt x="248" y="354"/>
                </a:lnTo>
                <a:lnTo>
                  <a:pt x="278" y="331"/>
                </a:lnTo>
                <a:lnTo>
                  <a:pt x="298" y="346"/>
                </a:lnTo>
                <a:lnTo>
                  <a:pt x="336" y="335"/>
                </a:lnTo>
                <a:lnTo>
                  <a:pt x="340" y="319"/>
                </a:lnTo>
                <a:lnTo>
                  <a:pt x="390" y="316"/>
                </a:lnTo>
                <a:lnTo>
                  <a:pt x="409" y="304"/>
                </a:lnTo>
                <a:lnTo>
                  <a:pt x="413" y="285"/>
                </a:lnTo>
                <a:lnTo>
                  <a:pt x="405" y="277"/>
                </a:lnTo>
                <a:lnTo>
                  <a:pt x="459" y="185"/>
                </a:lnTo>
                <a:lnTo>
                  <a:pt x="471" y="135"/>
                </a:lnTo>
                <a:lnTo>
                  <a:pt x="517" y="162"/>
                </a:lnTo>
                <a:lnTo>
                  <a:pt x="547" y="96"/>
                </a:lnTo>
                <a:lnTo>
                  <a:pt x="563" y="104"/>
                </a:lnTo>
                <a:lnTo>
                  <a:pt x="613" y="46"/>
                </a:lnTo>
                <a:lnTo>
                  <a:pt x="620" y="0"/>
                </a:lnTo>
                <a:lnTo>
                  <a:pt x="686" y="50"/>
                </a:lnTo>
                <a:lnTo>
                  <a:pt x="693" y="19"/>
                </a:lnTo>
                <a:lnTo>
                  <a:pt x="728" y="35"/>
                </a:lnTo>
                <a:lnTo>
                  <a:pt x="720" y="50"/>
                </a:lnTo>
                <a:lnTo>
                  <a:pt x="732" y="62"/>
                </a:lnTo>
                <a:lnTo>
                  <a:pt x="770" y="81"/>
                </a:lnTo>
                <a:lnTo>
                  <a:pt x="782" y="100"/>
                </a:lnTo>
                <a:lnTo>
                  <a:pt x="782" y="112"/>
                </a:lnTo>
                <a:lnTo>
                  <a:pt x="759" y="154"/>
                </a:lnTo>
                <a:lnTo>
                  <a:pt x="763" y="166"/>
                </a:lnTo>
                <a:lnTo>
                  <a:pt x="889" y="239"/>
                </a:lnTo>
                <a:lnTo>
                  <a:pt x="882" y="285"/>
                </a:lnTo>
                <a:lnTo>
                  <a:pt x="905" y="331"/>
                </a:lnTo>
                <a:lnTo>
                  <a:pt x="889" y="343"/>
                </a:lnTo>
                <a:lnTo>
                  <a:pt x="909" y="373"/>
                </a:lnTo>
                <a:lnTo>
                  <a:pt x="878" y="377"/>
                </a:lnTo>
                <a:lnTo>
                  <a:pt x="878" y="389"/>
                </a:lnTo>
                <a:lnTo>
                  <a:pt x="951" y="404"/>
                </a:lnTo>
                <a:lnTo>
                  <a:pt x="959" y="435"/>
                </a:lnTo>
                <a:lnTo>
                  <a:pt x="0" y="435"/>
                </a:lnTo>
                <a:close/>
                <a:moveTo>
                  <a:pt x="955" y="235"/>
                </a:moveTo>
                <a:lnTo>
                  <a:pt x="966" y="235"/>
                </a:lnTo>
                <a:lnTo>
                  <a:pt x="962" y="250"/>
                </a:lnTo>
                <a:lnTo>
                  <a:pt x="932" y="312"/>
                </a:lnTo>
                <a:lnTo>
                  <a:pt x="947" y="362"/>
                </a:lnTo>
                <a:lnTo>
                  <a:pt x="970" y="343"/>
                </a:lnTo>
                <a:lnTo>
                  <a:pt x="982" y="289"/>
                </a:lnTo>
                <a:lnTo>
                  <a:pt x="1009" y="219"/>
                </a:lnTo>
                <a:lnTo>
                  <a:pt x="955" y="2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6529320" y="3468600"/>
            <a:ext cx="1243080" cy="567000"/>
          </a:xfrm>
          <a:custGeom>
            <a:avLst/>
            <a:gdLst/>
            <a:ahLst/>
            <a:rect l="l" t="t" r="r" b="b"/>
            <a:pathLst>
              <a:path w="783" h="357">
                <a:moveTo>
                  <a:pt x="783" y="357"/>
                </a:moveTo>
                <a:lnTo>
                  <a:pt x="779" y="333"/>
                </a:lnTo>
                <a:lnTo>
                  <a:pt x="717" y="320"/>
                </a:lnTo>
                <a:lnTo>
                  <a:pt x="717" y="309"/>
                </a:lnTo>
                <a:lnTo>
                  <a:pt x="741" y="306"/>
                </a:lnTo>
                <a:lnTo>
                  <a:pt x="728" y="282"/>
                </a:lnTo>
                <a:lnTo>
                  <a:pt x="740" y="272"/>
                </a:lnTo>
                <a:lnTo>
                  <a:pt x="722" y="236"/>
                </a:lnTo>
                <a:lnTo>
                  <a:pt x="726" y="197"/>
                </a:lnTo>
                <a:lnTo>
                  <a:pt x="624" y="140"/>
                </a:lnTo>
                <a:lnTo>
                  <a:pt x="621" y="126"/>
                </a:lnTo>
                <a:lnTo>
                  <a:pt x="638" y="95"/>
                </a:lnTo>
                <a:lnTo>
                  <a:pt x="638" y="80"/>
                </a:lnTo>
                <a:lnTo>
                  <a:pt x="627" y="68"/>
                </a:lnTo>
                <a:lnTo>
                  <a:pt x="597" y="50"/>
                </a:lnTo>
                <a:lnTo>
                  <a:pt x="591" y="41"/>
                </a:lnTo>
                <a:lnTo>
                  <a:pt x="594" y="29"/>
                </a:lnTo>
                <a:lnTo>
                  <a:pt x="566" y="18"/>
                </a:lnTo>
                <a:lnTo>
                  <a:pt x="563" y="44"/>
                </a:lnTo>
                <a:lnTo>
                  <a:pt x="506" y="0"/>
                </a:lnTo>
                <a:lnTo>
                  <a:pt x="501" y="38"/>
                </a:lnTo>
                <a:lnTo>
                  <a:pt x="458" y="87"/>
                </a:lnTo>
                <a:lnTo>
                  <a:pt x="447" y="80"/>
                </a:lnTo>
                <a:lnTo>
                  <a:pt x="422" y="135"/>
                </a:lnTo>
                <a:lnTo>
                  <a:pt x="386" y="111"/>
                </a:lnTo>
                <a:lnTo>
                  <a:pt x="375" y="153"/>
                </a:lnTo>
                <a:lnTo>
                  <a:pt x="330" y="228"/>
                </a:lnTo>
                <a:lnTo>
                  <a:pt x="336" y="236"/>
                </a:lnTo>
                <a:lnTo>
                  <a:pt x="333" y="252"/>
                </a:lnTo>
                <a:lnTo>
                  <a:pt x="308" y="263"/>
                </a:lnTo>
                <a:lnTo>
                  <a:pt x="275" y="263"/>
                </a:lnTo>
                <a:lnTo>
                  <a:pt x="272" y="275"/>
                </a:lnTo>
                <a:lnTo>
                  <a:pt x="242" y="287"/>
                </a:lnTo>
                <a:lnTo>
                  <a:pt x="225" y="272"/>
                </a:lnTo>
                <a:lnTo>
                  <a:pt x="200" y="293"/>
                </a:lnTo>
                <a:lnTo>
                  <a:pt x="173" y="270"/>
                </a:lnTo>
                <a:lnTo>
                  <a:pt x="167" y="246"/>
                </a:lnTo>
                <a:lnTo>
                  <a:pt x="96" y="302"/>
                </a:lnTo>
                <a:lnTo>
                  <a:pt x="57" y="351"/>
                </a:lnTo>
                <a:lnTo>
                  <a:pt x="0" y="357"/>
                </a:lnTo>
                <a:lnTo>
                  <a:pt x="783" y="35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6529320" y="3728880"/>
            <a:ext cx="793800" cy="306720"/>
          </a:xfrm>
          <a:custGeom>
            <a:avLst/>
            <a:gdLst/>
            <a:ahLst/>
            <a:rect l="l" t="t" r="r" b="b"/>
            <a:pathLst>
              <a:path w="500" h="193">
                <a:moveTo>
                  <a:pt x="470" y="193"/>
                </a:moveTo>
                <a:lnTo>
                  <a:pt x="461" y="183"/>
                </a:lnTo>
                <a:lnTo>
                  <a:pt x="435" y="178"/>
                </a:lnTo>
                <a:lnTo>
                  <a:pt x="425" y="168"/>
                </a:lnTo>
                <a:lnTo>
                  <a:pt x="432" y="160"/>
                </a:lnTo>
                <a:lnTo>
                  <a:pt x="425" y="144"/>
                </a:lnTo>
                <a:lnTo>
                  <a:pt x="423" y="132"/>
                </a:lnTo>
                <a:lnTo>
                  <a:pt x="429" y="114"/>
                </a:lnTo>
                <a:lnTo>
                  <a:pt x="434" y="102"/>
                </a:lnTo>
                <a:lnTo>
                  <a:pt x="453" y="109"/>
                </a:lnTo>
                <a:lnTo>
                  <a:pt x="465" y="105"/>
                </a:lnTo>
                <a:lnTo>
                  <a:pt x="473" y="87"/>
                </a:lnTo>
                <a:lnTo>
                  <a:pt x="458" y="75"/>
                </a:lnTo>
                <a:lnTo>
                  <a:pt x="450" y="54"/>
                </a:lnTo>
                <a:lnTo>
                  <a:pt x="459" y="36"/>
                </a:lnTo>
                <a:lnTo>
                  <a:pt x="482" y="28"/>
                </a:lnTo>
                <a:lnTo>
                  <a:pt x="494" y="34"/>
                </a:lnTo>
                <a:lnTo>
                  <a:pt x="500" y="24"/>
                </a:lnTo>
                <a:lnTo>
                  <a:pt x="492" y="4"/>
                </a:lnTo>
                <a:lnTo>
                  <a:pt x="480" y="0"/>
                </a:lnTo>
                <a:lnTo>
                  <a:pt x="476" y="18"/>
                </a:lnTo>
                <a:lnTo>
                  <a:pt x="447" y="27"/>
                </a:lnTo>
                <a:lnTo>
                  <a:pt x="443" y="37"/>
                </a:lnTo>
                <a:lnTo>
                  <a:pt x="401" y="60"/>
                </a:lnTo>
                <a:lnTo>
                  <a:pt x="372" y="52"/>
                </a:lnTo>
                <a:lnTo>
                  <a:pt x="344" y="73"/>
                </a:lnTo>
                <a:lnTo>
                  <a:pt x="333" y="106"/>
                </a:lnTo>
                <a:lnTo>
                  <a:pt x="320" y="109"/>
                </a:lnTo>
                <a:lnTo>
                  <a:pt x="308" y="99"/>
                </a:lnTo>
                <a:lnTo>
                  <a:pt x="275" y="99"/>
                </a:lnTo>
                <a:lnTo>
                  <a:pt x="272" y="111"/>
                </a:lnTo>
                <a:lnTo>
                  <a:pt x="242" y="123"/>
                </a:lnTo>
                <a:lnTo>
                  <a:pt x="225" y="108"/>
                </a:lnTo>
                <a:lnTo>
                  <a:pt x="200" y="129"/>
                </a:lnTo>
                <a:lnTo>
                  <a:pt x="173" y="106"/>
                </a:lnTo>
                <a:lnTo>
                  <a:pt x="167" y="82"/>
                </a:lnTo>
                <a:lnTo>
                  <a:pt x="96" y="138"/>
                </a:lnTo>
                <a:lnTo>
                  <a:pt x="57" y="187"/>
                </a:lnTo>
                <a:lnTo>
                  <a:pt x="0" y="193"/>
                </a:lnTo>
                <a:lnTo>
                  <a:pt x="470" y="19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7188120" y="2959200"/>
            <a:ext cx="266760" cy="164880"/>
          </a:xfrm>
          <a:custGeom>
            <a:avLst/>
            <a:gdLst/>
            <a:ahLst/>
            <a:rect l="l" t="t" r="r" b="b"/>
            <a:pathLst>
              <a:path w="168" h="104">
                <a:moveTo>
                  <a:pt x="60" y="2"/>
                </a:moveTo>
                <a:lnTo>
                  <a:pt x="48" y="28"/>
                </a:lnTo>
                <a:lnTo>
                  <a:pt x="6" y="28"/>
                </a:lnTo>
                <a:lnTo>
                  <a:pt x="2" y="44"/>
                </a:lnTo>
                <a:lnTo>
                  <a:pt x="0" y="62"/>
                </a:lnTo>
                <a:lnTo>
                  <a:pt x="14" y="64"/>
                </a:lnTo>
                <a:lnTo>
                  <a:pt x="24" y="84"/>
                </a:lnTo>
                <a:lnTo>
                  <a:pt x="24" y="104"/>
                </a:lnTo>
                <a:lnTo>
                  <a:pt x="36" y="104"/>
                </a:lnTo>
                <a:lnTo>
                  <a:pt x="34" y="86"/>
                </a:lnTo>
                <a:lnTo>
                  <a:pt x="72" y="88"/>
                </a:lnTo>
                <a:lnTo>
                  <a:pt x="82" y="80"/>
                </a:lnTo>
                <a:lnTo>
                  <a:pt x="80" y="58"/>
                </a:lnTo>
                <a:lnTo>
                  <a:pt x="104" y="54"/>
                </a:lnTo>
                <a:lnTo>
                  <a:pt x="116" y="56"/>
                </a:lnTo>
                <a:lnTo>
                  <a:pt x="122" y="68"/>
                </a:lnTo>
                <a:lnTo>
                  <a:pt x="136" y="78"/>
                </a:lnTo>
                <a:lnTo>
                  <a:pt x="152" y="92"/>
                </a:lnTo>
                <a:lnTo>
                  <a:pt x="164" y="90"/>
                </a:lnTo>
                <a:lnTo>
                  <a:pt x="168" y="50"/>
                </a:lnTo>
                <a:lnTo>
                  <a:pt x="158" y="40"/>
                </a:lnTo>
                <a:lnTo>
                  <a:pt x="130" y="40"/>
                </a:lnTo>
                <a:lnTo>
                  <a:pt x="88" y="34"/>
                </a:lnTo>
                <a:lnTo>
                  <a:pt x="86" y="12"/>
                </a:lnTo>
                <a:lnTo>
                  <a:pt x="74" y="0"/>
                </a:lnTo>
                <a:lnTo>
                  <a:pt x="60" y="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7280280" y="3098880"/>
            <a:ext cx="146160" cy="85680"/>
          </a:xfrm>
          <a:custGeom>
            <a:avLst/>
            <a:gdLst/>
            <a:ahLst/>
            <a:rect l="l" t="t" r="r" b="b"/>
            <a:pathLst>
              <a:path w="92" h="54">
                <a:moveTo>
                  <a:pt x="26" y="0"/>
                </a:moveTo>
                <a:lnTo>
                  <a:pt x="18" y="12"/>
                </a:lnTo>
                <a:lnTo>
                  <a:pt x="18" y="26"/>
                </a:lnTo>
                <a:lnTo>
                  <a:pt x="10" y="38"/>
                </a:lnTo>
                <a:lnTo>
                  <a:pt x="0" y="44"/>
                </a:lnTo>
                <a:lnTo>
                  <a:pt x="20" y="52"/>
                </a:lnTo>
                <a:lnTo>
                  <a:pt x="52" y="54"/>
                </a:lnTo>
                <a:lnTo>
                  <a:pt x="74" y="46"/>
                </a:lnTo>
                <a:lnTo>
                  <a:pt x="92" y="26"/>
                </a:lnTo>
                <a:lnTo>
                  <a:pt x="66" y="22"/>
                </a:lnTo>
                <a:lnTo>
                  <a:pt x="40" y="0"/>
                </a:lnTo>
                <a:lnTo>
                  <a:pt x="2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8" name=""/>
          <p:cNvGrpSpPr/>
          <p:nvPr/>
        </p:nvGrpSpPr>
        <p:grpSpPr>
          <a:xfrm>
            <a:off x="1233360" y="3371760"/>
            <a:ext cx="333000" cy="191880"/>
            <a:chOff x="1233360" y="3371760"/>
            <a:chExt cx="333000" cy="191880"/>
          </a:xfrm>
        </p:grpSpPr>
        <p:sp>
          <p:nvSpPr>
            <p:cNvPr id="369" name=""/>
            <p:cNvSpPr/>
            <p:nvPr/>
          </p:nvSpPr>
          <p:spPr>
            <a:xfrm>
              <a:off x="1243440" y="3384720"/>
              <a:ext cx="3229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1233360" y="3371760"/>
              <a:ext cx="3229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1" name=""/>
          <p:cNvSpPr/>
          <p:nvPr/>
        </p:nvSpPr>
        <p:spPr>
          <a:xfrm>
            <a:off x="7432560" y="228276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72 Hydro Plants</a:t>
            </a:r>
            <a:br>
              <a:rPr sz="600"/>
            </a:b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(661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7696080" y="251136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095880" y="3013200"/>
            <a:ext cx="762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Avon Lake (739)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>
            <a:hlinkClick r:id="rId1"/>
          </p:cNvPr>
          <p:cNvSpPr/>
          <p:nvPr/>
        </p:nvSpPr>
        <p:spPr>
          <a:xfrm>
            <a:off x="6781680" y="30672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705720" y="3654360"/>
            <a:ext cx="6318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Springdale (570)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>
            <a:hlinkClick r:id="rId2"/>
          </p:cNvPr>
          <p:cNvSpPr/>
          <p:nvPr/>
        </p:nvSpPr>
        <p:spPr>
          <a:xfrm>
            <a:off x="7010280" y="319716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>
            <a:hlinkClick r:id="rId3"/>
          </p:cNvPr>
          <p:cNvSpPr/>
          <p:nvPr/>
        </p:nvSpPr>
        <p:spPr>
          <a:xfrm>
            <a:off x="8001000" y="314316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8305920" y="3197160"/>
            <a:ext cx="555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Astoria (1090)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>
            <a:hlinkClick r:id="rId4"/>
          </p:cNvPr>
          <p:cNvSpPr/>
          <p:nvPr/>
        </p:nvSpPr>
        <p:spPr>
          <a:xfrm>
            <a:off x="7162920" y="3197160"/>
            <a:ext cx="7596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>
            <a:hlinkClick r:id="rId5"/>
          </p:cNvPr>
          <p:cNvSpPr/>
          <p:nvPr/>
        </p:nvSpPr>
        <p:spPr>
          <a:xfrm>
            <a:off x="6934320" y="3121200"/>
            <a:ext cx="7596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>
            <a:hlinkClick r:id="rId6"/>
          </p:cNvPr>
          <p:cNvSpPr/>
          <p:nvPr/>
        </p:nvSpPr>
        <p:spPr>
          <a:xfrm>
            <a:off x="6934320" y="3044880"/>
            <a:ext cx="7596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>
            <a:hlinkClick r:id="rId7"/>
          </p:cNvPr>
          <p:cNvSpPr/>
          <p:nvPr/>
        </p:nvSpPr>
        <p:spPr>
          <a:xfrm>
            <a:off x="7391520" y="3121200"/>
            <a:ext cx="7596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>
            <a:hlinkClick r:id="rId8"/>
          </p:cNvPr>
          <p:cNvSpPr/>
          <p:nvPr/>
        </p:nvSpPr>
        <p:spPr>
          <a:xfrm>
            <a:off x="7620120" y="2739960"/>
            <a:ext cx="7596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543800" y="5200560"/>
            <a:ext cx="76320" cy="76320"/>
          </a:xfrm>
          <a:prstGeom prst="ellipse">
            <a:avLst/>
          </a:prstGeom>
          <a:noFill/>
          <a:ln cap="rnd" w="32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620120" y="5146560"/>
            <a:ext cx="779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53532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7620120" y="5299200"/>
            <a:ext cx="5176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543800" y="565776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7620120" y="5603760"/>
            <a:ext cx="5385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>
            <a:hlinkClick r:id="rId9"/>
          </p:cNvPr>
          <p:cNvSpPr/>
          <p:nvPr/>
        </p:nvSpPr>
        <p:spPr>
          <a:xfrm>
            <a:off x="7924680" y="31212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 flipV="1">
            <a:off x="8077320" y="3197160"/>
            <a:ext cx="228600" cy="7632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8001000" y="2892600"/>
            <a:ext cx="533520" cy="2286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8195040" y="266400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32 Gowanus GT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6843240" y="2556000"/>
            <a:ext cx="5216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Elrama (487)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H="1">
            <a:off x="7086600" y="2739960"/>
            <a:ext cx="76320" cy="4572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 flipH="1">
            <a:off x="6781680" y="2587680"/>
            <a:ext cx="152640" cy="4572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096240" y="3502080"/>
            <a:ext cx="7376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W. Pittsburgh (338)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7377840" y="3622680"/>
            <a:ext cx="7315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Brunot Island (234)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V="1">
            <a:off x="7467480" y="3197160"/>
            <a:ext cx="152640" cy="4572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535800" y="2435400"/>
            <a:ext cx="4370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Niles (246)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 flipH="1">
            <a:off x="7238160" y="2282760"/>
            <a:ext cx="381240" cy="4572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6949440" y="2130480"/>
            <a:ext cx="6505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Carr Street (105)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>
            <a:hlinkClick r:id="rId10"/>
          </p:cNvPr>
          <p:cNvSpPr/>
          <p:nvPr/>
        </p:nvSpPr>
        <p:spPr>
          <a:xfrm>
            <a:off x="7924680" y="319716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8280000" y="3425760"/>
            <a:ext cx="57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 Narrow GT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(271)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 flipV="1">
            <a:off x="8001000" y="3272760"/>
            <a:ext cx="228600" cy="2286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 flipH="1" flipV="1">
            <a:off x="6933600" y="3273480"/>
            <a:ext cx="75960" cy="38088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 flipH="1" flipV="1">
            <a:off x="6552360" y="3196440"/>
            <a:ext cx="381240" cy="30492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181480" y="2968560"/>
            <a:ext cx="6858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>
            <a:hlinkClick r:id="rId11"/>
          </p:cNvPr>
          <p:cNvSpPr/>
          <p:nvPr/>
        </p:nvSpPr>
        <p:spPr>
          <a:xfrm>
            <a:off x="5791320" y="3044880"/>
            <a:ext cx="75960" cy="763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>
            <a:hlinkClick r:id="rId12"/>
          </p:cNvPr>
          <p:cNvSpPr/>
          <p:nvPr/>
        </p:nvSpPr>
        <p:spPr>
          <a:xfrm>
            <a:off x="5943600" y="3556080"/>
            <a:ext cx="763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257800" y="3502080"/>
            <a:ext cx="636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>
            <a:hlinkClick r:id="rId13"/>
          </p:cNvPr>
          <p:cNvSpPr/>
          <p:nvPr/>
        </p:nvSpPr>
        <p:spPr>
          <a:xfrm>
            <a:off x="5715000" y="4089240"/>
            <a:ext cx="76320" cy="763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790960" y="4035600"/>
            <a:ext cx="538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>
            <a:hlinkClick r:id="rId14"/>
          </p:cNvPr>
          <p:cNvSpPr/>
          <p:nvPr/>
        </p:nvSpPr>
        <p:spPr>
          <a:xfrm>
            <a:off x="5562720" y="4241880"/>
            <a:ext cx="7596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638320" y="4187880"/>
            <a:ext cx="6616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>
            <a:hlinkClick r:id="rId15"/>
          </p:cNvPr>
          <p:cNvSpPr/>
          <p:nvPr/>
        </p:nvSpPr>
        <p:spPr>
          <a:xfrm>
            <a:off x="5656320" y="44388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5733000" y="4384800"/>
            <a:ext cx="676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>
            <a:hlinkClick r:id="rId16"/>
          </p:cNvPr>
          <p:cNvSpPr/>
          <p:nvPr/>
        </p:nvSpPr>
        <p:spPr>
          <a:xfrm>
            <a:off x="5715000" y="459108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791320" y="4537080"/>
            <a:ext cx="6066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>
            <a:hlinkClick r:id="rId17"/>
          </p:cNvPr>
          <p:cNvSpPr/>
          <p:nvPr/>
        </p:nvSpPr>
        <p:spPr>
          <a:xfrm>
            <a:off x="792000" y="3981600"/>
            <a:ext cx="76320" cy="7596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509040" y="4035600"/>
            <a:ext cx="547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1249560" y="3882960"/>
            <a:ext cx="608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7543800" y="5505480"/>
            <a:ext cx="76320" cy="763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620840" y="5451480"/>
            <a:ext cx="7462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Combined Enron/Orion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>
            <a:hlinkClick r:id="rId18"/>
          </p:cNvPr>
          <p:cNvSpPr/>
          <p:nvPr/>
        </p:nvSpPr>
        <p:spPr>
          <a:xfrm>
            <a:off x="1447920" y="4038480"/>
            <a:ext cx="7596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6477120" y="4876920"/>
            <a:ext cx="7596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6629400" y="274320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5791320" y="2895480"/>
            <a:ext cx="7596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562720" y="2711520"/>
            <a:ext cx="542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(300)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391440" y="2787480"/>
            <a:ext cx="492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6289560" y="4921200"/>
            <a:ext cx="4626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2A8B44-78B8-4BD3-A25E-47DDC443329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PlaceHolder 1"/>
          <p:cNvSpPr>
            <a:spLocks noGrp="1"/>
          </p:cNvSpPr>
          <p:nvPr>
            <p:ph/>
          </p:nvPr>
        </p:nvSpPr>
        <p:spPr>
          <a:xfrm>
            <a:off x="914400" y="1752120"/>
            <a:ext cx="777240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extensive trading and marketing information led to key site locations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gas and power capabilities enhance strategic locations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mover advantage – permitting, local support in taxes, expedited permitting process, and access to turbines, transmission lines and pipelines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approach provides economy of scale and lower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assets in Midwest and Southeast locations with additional development opportunities are key component to a national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Advantages of ENA’s Generation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6DA90A0-36EB-4485-89A7-A7401801903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"/>
          <p:cNvSpPr/>
          <p:nvPr/>
        </p:nvSpPr>
        <p:spPr>
          <a:xfrm>
            <a:off x="914400" y="993600"/>
            <a:ext cx="51814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9" name=""/>
          <p:cNvGraphicFramePr/>
          <p:nvPr/>
        </p:nvGraphicFramePr>
        <p:xfrm>
          <a:off x="1314360" y="1790640"/>
          <a:ext cx="6362640" cy="4267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14360" y="1790640"/>
                    <a:ext cx="6362640" cy="426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4E0C2EA-7922-42AF-986C-DAB1CDE356B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"/>
          <p:cNvSpPr/>
          <p:nvPr/>
        </p:nvSpPr>
        <p:spPr>
          <a:xfrm>
            <a:off x="914400" y="993600"/>
            <a:ext cx="51814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Performance Comparisons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3" name=""/>
          <p:cNvGraphicFramePr/>
          <p:nvPr/>
        </p:nvGraphicFramePr>
        <p:xfrm>
          <a:off x="692280" y="1600200"/>
          <a:ext cx="7446960" cy="4805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2280" y="1600200"/>
                    <a:ext cx="7446960" cy="480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5" name=""/>
          <p:cNvSpPr/>
          <p:nvPr/>
        </p:nvSpPr>
        <p:spPr>
          <a:xfrm>
            <a:off x="1752480" y="2133720"/>
            <a:ext cx="3657600" cy="1143000"/>
          </a:xfrm>
          <a:prstGeom prst="rect">
            <a:avLst/>
          </a:prstGeom>
          <a:solidFill>
            <a:srgbClr val="ffffff"/>
          </a:solidFill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6" name=""/>
          <p:cNvGraphicFramePr/>
          <p:nvPr/>
        </p:nvGraphicFramePr>
        <p:xfrm>
          <a:off x="1746360" y="2208240"/>
          <a:ext cx="3463920" cy="11397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44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746360" y="2208240"/>
                    <a:ext cx="3463920" cy="113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AA84304-25C7-43FF-A4F3-1C014EC9DBA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clau</cp:lastModifiedBy>
  <cp:lastPrinted>2000-03-27T17:58:50Z</cp:lastPrinted>
  <dcterms:modified xsi:type="dcterms:W3CDTF">2000-03-27T18:03:58Z</dcterms:modified>
  <cp:revision>224</cp:revision>
  <dc:subject/>
  <dc:title>No Slide Title</dc:title>
</cp:coreProperties>
</file>