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_rels/presentation.xml.rels" ContentType="application/vnd.openxmlformats-package.relationships+xml"/>
  <Override PartName="/ppt/media/image1.wmf" ContentType="image/x-wmf"/>
  <Override PartName="/ppt/slides/_rels/slide1.xml.rels" ContentType="application/vnd.openxmlformats-package.relationships+xml"/>
  <Override PartName="/ppt/slides/slide1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9144000" cy="6858000"/>
  <p:notesSz cx="6994525" cy="9280525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wmf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1143000" y="1978200"/>
            <a:ext cx="67816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499"/>
              </a:spcBef>
              <a:buClr>
                <a:srgbClr val="3333cc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499"/>
              </a:spcBef>
              <a:buClr>
                <a:srgbClr val="3333cc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499"/>
              </a:spcBef>
              <a:buClr>
                <a:srgbClr val="3333cc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sldNum" idx="1"/>
          </p:nvPr>
        </p:nvSpPr>
        <p:spPr>
          <a:xfrm>
            <a:off x="6553080" y="639756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0B746CD6-92A3-42A7-BC90-338A17E8E764}" type="slidenum"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"/>
          <p:cNvSpPr/>
          <p:nvPr/>
        </p:nvSpPr>
        <p:spPr>
          <a:xfrm>
            <a:off x="685800" y="60660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"/>
          <p:cNvSpPr/>
          <p:nvPr/>
        </p:nvSpPr>
        <p:spPr>
          <a:xfrm>
            <a:off x="1143000" y="606600"/>
            <a:ext cx="1981080" cy="0"/>
          </a:xfrm>
          <a:prstGeom prst="line">
            <a:avLst/>
          </a:prstGeom>
          <a:ln w="63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"/>
          <p:cNvSpPr/>
          <p:nvPr/>
        </p:nvSpPr>
        <p:spPr>
          <a:xfrm>
            <a:off x="7467480" y="378000"/>
            <a:ext cx="106704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CONFIDENTIAL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"/>
          <p:cNvSpPr/>
          <p:nvPr/>
        </p:nvSpPr>
        <p:spPr>
          <a:xfrm flipV="1">
            <a:off x="838080" y="6397200"/>
            <a:ext cx="6705720" cy="32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3560" bIns="-435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"/>
          <p:cNvSpPr/>
          <p:nvPr/>
        </p:nvSpPr>
        <p:spPr>
          <a:xfrm>
            <a:off x="8077320" y="6397560"/>
            <a:ext cx="5331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8" name="" descr=""/>
          <p:cNvPicPr/>
          <p:nvPr/>
        </p:nvPicPr>
        <p:blipFill>
          <a:blip r:embed="rId2"/>
          <a:srcRect l="-56" t="0" r="-56" b="0"/>
          <a:stretch/>
        </p:blipFill>
        <p:spPr>
          <a:xfrm>
            <a:off x="7467480" y="6093000"/>
            <a:ext cx="731880" cy="57924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</p:pic>
      <p:sp>
        <p:nvSpPr>
          <p:cNvPr id="9" name=""/>
          <p:cNvSpPr/>
          <p:nvPr/>
        </p:nvSpPr>
        <p:spPr>
          <a:xfrm>
            <a:off x="1066680" y="609480"/>
            <a:ext cx="55627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Overview of Enron’s Generation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hyperlink" Target="http://maps.yahoo.com/py/maps.py?Pyt=Tmap&amp;YY=531&amp;city=Cleveland&amp;state=OH&amp;slt=41.4994&amp;sln=-81.6956&amp;mag=7&amp;cs=5&amp;newmag=3" TargetMode="External"/><Relationship Id="rId2" Type="http://schemas.openxmlformats.org/officeDocument/2006/relationships/hyperlink" Target="http://maps.yahoo.com/py/maps.py?Pyt=Tmap&amp;YY=31998&amp;city=Springdale&amp;state=PA&amp;slt=40.5440&amp;sln=-79.7816&amp;mag=7&amp;cs=5&amp;newmag=3" TargetMode="External"/><Relationship Id="rId3" Type="http://schemas.openxmlformats.org/officeDocument/2006/relationships/hyperlink" Target="http://maps.yahoo.com/py/maps.py?Pyt=Tmap&amp;YY=25388&amp;city=Queens&amp;state=NY&amp;slt=40.7497&amp;sln=-73.7981&amp;mag=7&amp;cs=5&amp;newmag=3" TargetMode="External"/><Relationship Id="rId4" Type="http://schemas.openxmlformats.org/officeDocument/2006/relationships/hyperlink" Target="http://maps.yahoo.com/py/maps.py?Pyt=Tmap&amp;YY=18531&amp;city=Elrama&amp;state=PA&amp;slt=40.2519&amp;sln=-79.9252&amp;mag=7&amp;cs=5&amp;newmag=3" TargetMode="External"/><Relationship Id="rId5" Type="http://schemas.openxmlformats.org/officeDocument/2006/relationships/hyperlink" Target="http://maps.yahoo.com/py/maps.py?Pyt=Tmap&amp;YY=1984&amp;city=West%20Pittsburg&amp;state=PA&amp;slt=40.9327&amp;sln=-80.3636&amp;mag=7&amp;cs=5&amp;newmag=3" TargetMode="External"/><Relationship Id="rId6" Type="http://schemas.openxmlformats.org/officeDocument/2006/relationships/hyperlink" Target="http://maps.yahoo.com/py/maps.py?Pyt=Tmap&amp;YY=11764&amp;city=Niles&amp;state=OH&amp;slt=41.1866&amp;sln=-80.7539&amp;mag=7&amp;cs=5&amp;newmag=3" TargetMode="External"/><Relationship Id="rId7" Type="http://schemas.openxmlformats.org/officeDocument/2006/relationships/hyperlink" Target="http://maps.yahoo.com/py/maps.py?Pyt=Tmap&amp;YY=6826&amp;city=Brunot%20Island&amp;state=PA&amp;slt=40.9143&amp;sln=-77.8185&amp;mag=2&amp;cs=3&amp;newmag=3" TargetMode="External"/><Relationship Id="rId8" Type="http://schemas.openxmlformats.org/officeDocument/2006/relationships/hyperlink" Target="http://maps.yahoo.com/py/maps.py?Pyt=Tmap&amp;YY=14949&amp;city=East%20Syracuse&amp;state=NY&amp;slt=43.0738&amp;sln=-76.0572&amp;mag=7&amp;cs=5&amp;newmag=3" TargetMode="External"/><Relationship Id="rId9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"/>
          <p:cNvSpPr/>
          <p:nvPr/>
        </p:nvSpPr>
        <p:spPr>
          <a:xfrm>
            <a:off x="7391520" y="4873680"/>
            <a:ext cx="1295280" cy="993600"/>
          </a:xfrm>
          <a:prstGeom prst="rect">
            <a:avLst/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9144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Orion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"/>
          <p:cNvSpPr/>
          <p:nvPr/>
        </p:nvSpPr>
        <p:spPr>
          <a:xfrm>
            <a:off x="7527960" y="3564000"/>
            <a:ext cx="36360" cy="36360"/>
          </a:xfrm>
          <a:custGeom>
            <a:avLst/>
            <a:gdLst/>
            <a:ahLst/>
            <a:rect l="l" t="t" r="r" b="b"/>
            <a:pathLst>
              <a:path w="27" h="27">
                <a:moveTo>
                  <a:pt x="12" y="27"/>
                </a:moveTo>
                <a:lnTo>
                  <a:pt x="0" y="8"/>
                </a:lnTo>
                <a:lnTo>
                  <a:pt x="8" y="0"/>
                </a:lnTo>
                <a:lnTo>
                  <a:pt x="27" y="16"/>
                </a:lnTo>
                <a:lnTo>
                  <a:pt x="12" y="27"/>
                </a:lnTo>
                <a:close/>
              </a:path>
            </a:pathLst>
          </a:custGeom>
          <a:solidFill>
            <a:srgbClr val="ff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0440" bIns="-10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"/>
          <p:cNvSpPr/>
          <p:nvPr/>
        </p:nvSpPr>
        <p:spPr>
          <a:xfrm>
            <a:off x="7153200" y="3417840"/>
            <a:ext cx="711360" cy="357120"/>
          </a:xfrm>
          <a:custGeom>
            <a:avLst/>
            <a:gdLst/>
            <a:ahLst/>
            <a:rect l="l" t="t" r="r" b="b"/>
            <a:pathLst>
              <a:path w="546" h="273">
                <a:moveTo>
                  <a:pt x="434" y="0"/>
                </a:moveTo>
                <a:lnTo>
                  <a:pt x="235" y="0"/>
                </a:lnTo>
                <a:lnTo>
                  <a:pt x="0" y="0"/>
                </a:lnTo>
                <a:lnTo>
                  <a:pt x="4" y="77"/>
                </a:lnTo>
                <a:lnTo>
                  <a:pt x="46" y="38"/>
                </a:lnTo>
                <a:lnTo>
                  <a:pt x="65" y="38"/>
                </a:lnTo>
                <a:lnTo>
                  <a:pt x="81" y="11"/>
                </a:lnTo>
                <a:lnTo>
                  <a:pt x="108" y="27"/>
                </a:lnTo>
                <a:lnTo>
                  <a:pt x="123" y="27"/>
                </a:lnTo>
                <a:lnTo>
                  <a:pt x="127" y="15"/>
                </a:lnTo>
                <a:lnTo>
                  <a:pt x="154" y="0"/>
                </a:lnTo>
                <a:lnTo>
                  <a:pt x="192" y="15"/>
                </a:lnTo>
                <a:lnTo>
                  <a:pt x="211" y="57"/>
                </a:lnTo>
                <a:lnTo>
                  <a:pt x="246" y="73"/>
                </a:lnTo>
                <a:lnTo>
                  <a:pt x="238" y="88"/>
                </a:lnTo>
                <a:lnTo>
                  <a:pt x="250" y="100"/>
                </a:lnTo>
                <a:lnTo>
                  <a:pt x="288" y="119"/>
                </a:lnTo>
                <a:lnTo>
                  <a:pt x="296" y="111"/>
                </a:lnTo>
                <a:lnTo>
                  <a:pt x="315" y="127"/>
                </a:lnTo>
                <a:lnTo>
                  <a:pt x="300" y="138"/>
                </a:lnTo>
                <a:lnTo>
                  <a:pt x="300" y="150"/>
                </a:lnTo>
                <a:lnTo>
                  <a:pt x="284" y="192"/>
                </a:lnTo>
                <a:lnTo>
                  <a:pt x="400" y="246"/>
                </a:lnTo>
                <a:lnTo>
                  <a:pt x="388" y="211"/>
                </a:lnTo>
                <a:lnTo>
                  <a:pt x="373" y="196"/>
                </a:lnTo>
                <a:lnTo>
                  <a:pt x="381" y="196"/>
                </a:lnTo>
                <a:lnTo>
                  <a:pt x="361" y="77"/>
                </a:lnTo>
                <a:lnTo>
                  <a:pt x="419" y="30"/>
                </a:lnTo>
                <a:lnTo>
                  <a:pt x="423" y="19"/>
                </a:lnTo>
                <a:lnTo>
                  <a:pt x="427" y="46"/>
                </a:lnTo>
                <a:lnTo>
                  <a:pt x="404" y="69"/>
                </a:lnTo>
                <a:lnTo>
                  <a:pt x="411" y="104"/>
                </a:lnTo>
                <a:lnTo>
                  <a:pt x="396" y="119"/>
                </a:lnTo>
                <a:lnTo>
                  <a:pt x="419" y="131"/>
                </a:lnTo>
                <a:lnTo>
                  <a:pt x="419" y="165"/>
                </a:lnTo>
                <a:lnTo>
                  <a:pt x="404" y="192"/>
                </a:lnTo>
                <a:lnTo>
                  <a:pt x="427" y="223"/>
                </a:lnTo>
                <a:lnTo>
                  <a:pt x="454" y="227"/>
                </a:lnTo>
                <a:lnTo>
                  <a:pt x="473" y="273"/>
                </a:lnTo>
                <a:lnTo>
                  <a:pt x="527" y="257"/>
                </a:lnTo>
                <a:lnTo>
                  <a:pt x="523" y="242"/>
                </a:lnTo>
                <a:lnTo>
                  <a:pt x="546" y="196"/>
                </a:lnTo>
                <a:lnTo>
                  <a:pt x="465" y="196"/>
                </a:lnTo>
                <a:lnTo>
                  <a:pt x="434" y="0"/>
                </a:lnTo>
                <a:close/>
              </a:path>
            </a:pathLst>
          </a:custGeom>
          <a:solidFill>
            <a:srgbClr val="ffdd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"/>
          <p:cNvSpPr/>
          <p:nvPr/>
        </p:nvSpPr>
        <p:spPr>
          <a:xfrm>
            <a:off x="5823000" y="3003480"/>
            <a:ext cx="511200" cy="811440"/>
          </a:xfrm>
          <a:custGeom>
            <a:avLst/>
            <a:gdLst/>
            <a:ahLst/>
            <a:rect l="l" t="t" r="r" b="b"/>
            <a:pathLst>
              <a:path w="392" h="624">
                <a:moveTo>
                  <a:pt x="65" y="370"/>
                </a:moveTo>
                <a:lnTo>
                  <a:pt x="61" y="8"/>
                </a:lnTo>
                <a:lnTo>
                  <a:pt x="100" y="16"/>
                </a:lnTo>
                <a:lnTo>
                  <a:pt x="127" y="0"/>
                </a:lnTo>
                <a:lnTo>
                  <a:pt x="373" y="0"/>
                </a:lnTo>
                <a:lnTo>
                  <a:pt x="376" y="8"/>
                </a:lnTo>
                <a:lnTo>
                  <a:pt x="388" y="412"/>
                </a:lnTo>
                <a:lnTo>
                  <a:pt x="380" y="420"/>
                </a:lnTo>
                <a:lnTo>
                  <a:pt x="392" y="462"/>
                </a:lnTo>
                <a:lnTo>
                  <a:pt x="350" y="477"/>
                </a:lnTo>
                <a:lnTo>
                  <a:pt x="315" y="470"/>
                </a:lnTo>
                <a:lnTo>
                  <a:pt x="319" y="501"/>
                </a:lnTo>
                <a:lnTo>
                  <a:pt x="300" y="516"/>
                </a:lnTo>
                <a:lnTo>
                  <a:pt x="288" y="539"/>
                </a:lnTo>
                <a:lnTo>
                  <a:pt x="273" y="543"/>
                </a:lnTo>
                <a:lnTo>
                  <a:pt x="261" y="577"/>
                </a:lnTo>
                <a:lnTo>
                  <a:pt x="246" y="593"/>
                </a:lnTo>
                <a:lnTo>
                  <a:pt x="207" y="554"/>
                </a:lnTo>
                <a:lnTo>
                  <a:pt x="211" y="562"/>
                </a:lnTo>
                <a:lnTo>
                  <a:pt x="196" y="566"/>
                </a:lnTo>
                <a:lnTo>
                  <a:pt x="177" y="608"/>
                </a:lnTo>
                <a:lnTo>
                  <a:pt x="154" y="589"/>
                </a:lnTo>
                <a:lnTo>
                  <a:pt x="119" y="620"/>
                </a:lnTo>
                <a:lnTo>
                  <a:pt x="61" y="593"/>
                </a:lnTo>
                <a:lnTo>
                  <a:pt x="54" y="612"/>
                </a:lnTo>
                <a:lnTo>
                  <a:pt x="50" y="601"/>
                </a:lnTo>
                <a:lnTo>
                  <a:pt x="27" y="597"/>
                </a:lnTo>
                <a:lnTo>
                  <a:pt x="15" y="624"/>
                </a:lnTo>
                <a:lnTo>
                  <a:pt x="8" y="612"/>
                </a:lnTo>
                <a:lnTo>
                  <a:pt x="0" y="604"/>
                </a:lnTo>
                <a:lnTo>
                  <a:pt x="8" y="604"/>
                </a:lnTo>
                <a:lnTo>
                  <a:pt x="8" y="570"/>
                </a:lnTo>
                <a:lnTo>
                  <a:pt x="19" y="562"/>
                </a:lnTo>
                <a:lnTo>
                  <a:pt x="15" y="547"/>
                </a:lnTo>
                <a:lnTo>
                  <a:pt x="54" y="508"/>
                </a:lnTo>
                <a:lnTo>
                  <a:pt x="69" y="470"/>
                </a:lnTo>
                <a:lnTo>
                  <a:pt x="65" y="439"/>
                </a:lnTo>
                <a:lnTo>
                  <a:pt x="46" y="412"/>
                </a:lnTo>
                <a:lnTo>
                  <a:pt x="65" y="370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>
            <a:off x="6229440" y="4383000"/>
            <a:ext cx="787320" cy="970200"/>
          </a:xfrm>
          <a:custGeom>
            <a:avLst/>
            <a:gdLst/>
            <a:ahLst/>
            <a:rect l="l" t="t" r="r" b="b"/>
            <a:pathLst>
              <a:path w="605" h="745">
                <a:moveTo>
                  <a:pt x="540" y="687"/>
                </a:moveTo>
                <a:lnTo>
                  <a:pt x="540" y="650"/>
                </a:lnTo>
                <a:lnTo>
                  <a:pt x="563" y="597"/>
                </a:lnTo>
                <a:lnTo>
                  <a:pt x="563" y="577"/>
                </a:lnTo>
                <a:lnTo>
                  <a:pt x="586" y="504"/>
                </a:lnTo>
                <a:lnTo>
                  <a:pt x="605" y="477"/>
                </a:lnTo>
                <a:lnTo>
                  <a:pt x="578" y="462"/>
                </a:lnTo>
                <a:lnTo>
                  <a:pt x="578" y="431"/>
                </a:lnTo>
                <a:lnTo>
                  <a:pt x="563" y="397"/>
                </a:lnTo>
                <a:lnTo>
                  <a:pt x="540" y="381"/>
                </a:lnTo>
                <a:lnTo>
                  <a:pt x="525" y="320"/>
                </a:lnTo>
                <a:lnTo>
                  <a:pt x="490" y="297"/>
                </a:lnTo>
                <a:lnTo>
                  <a:pt x="467" y="262"/>
                </a:lnTo>
                <a:lnTo>
                  <a:pt x="471" y="247"/>
                </a:lnTo>
                <a:lnTo>
                  <a:pt x="386" y="170"/>
                </a:lnTo>
                <a:lnTo>
                  <a:pt x="344" y="85"/>
                </a:lnTo>
                <a:lnTo>
                  <a:pt x="325" y="85"/>
                </a:lnTo>
                <a:lnTo>
                  <a:pt x="283" y="50"/>
                </a:lnTo>
                <a:lnTo>
                  <a:pt x="313" y="0"/>
                </a:lnTo>
                <a:lnTo>
                  <a:pt x="162" y="0"/>
                </a:lnTo>
                <a:lnTo>
                  <a:pt x="0" y="0"/>
                </a:lnTo>
                <a:lnTo>
                  <a:pt x="62" y="320"/>
                </a:lnTo>
                <a:lnTo>
                  <a:pt x="73" y="381"/>
                </a:lnTo>
                <a:lnTo>
                  <a:pt x="92" y="416"/>
                </a:lnTo>
                <a:lnTo>
                  <a:pt x="85" y="427"/>
                </a:lnTo>
                <a:lnTo>
                  <a:pt x="100" y="443"/>
                </a:lnTo>
                <a:lnTo>
                  <a:pt x="85" y="462"/>
                </a:lnTo>
                <a:lnTo>
                  <a:pt x="77" y="500"/>
                </a:lnTo>
                <a:lnTo>
                  <a:pt x="85" y="524"/>
                </a:lnTo>
                <a:lnTo>
                  <a:pt x="81" y="616"/>
                </a:lnTo>
                <a:lnTo>
                  <a:pt x="92" y="647"/>
                </a:lnTo>
                <a:lnTo>
                  <a:pt x="112" y="691"/>
                </a:lnTo>
                <a:lnTo>
                  <a:pt x="448" y="714"/>
                </a:lnTo>
                <a:lnTo>
                  <a:pt x="455" y="745"/>
                </a:lnTo>
                <a:lnTo>
                  <a:pt x="475" y="745"/>
                </a:lnTo>
                <a:lnTo>
                  <a:pt x="471" y="683"/>
                </a:lnTo>
                <a:lnTo>
                  <a:pt x="482" y="672"/>
                </a:lnTo>
                <a:lnTo>
                  <a:pt x="540" y="687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"/>
          <p:cNvSpPr/>
          <p:nvPr/>
        </p:nvSpPr>
        <p:spPr>
          <a:xfrm>
            <a:off x="1474920" y="3970440"/>
            <a:ext cx="1041120" cy="1179360"/>
          </a:xfrm>
          <a:custGeom>
            <a:avLst/>
            <a:gdLst/>
            <a:ahLst/>
            <a:rect l="l" t="t" r="r" b="b"/>
            <a:pathLst>
              <a:path w="798" h="904">
                <a:moveTo>
                  <a:pt x="798" y="0"/>
                </a:moveTo>
                <a:lnTo>
                  <a:pt x="698" y="904"/>
                </a:lnTo>
                <a:lnTo>
                  <a:pt x="459" y="904"/>
                </a:lnTo>
                <a:lnTo>
                  <a:pt x="0" y="708"/>
                </a:lnTo>
                <a:lnTo>
                  <a:pt x="0" y="696"/>
                </a:lnTo>
                <a:lnTo>
                  <a:pt x="16" y="681"/>
                </a:lnTo>
                <a:lnTo>
                  <a:pt x="31" y="681"/>
                </a:lnTo>
                <a:lnTo>
                  <a:pt x="46" y="658"/>
                </a:lnTo>
                <a:lnTo>
                  <a:pt x="46" y="642"/>
                </a:lnTo>
                <a:lnTo>
                  <a:pt x="19" y="623"/>
                </a:lnTo>
                <a:lnTo>
                  <a:pt x="23" y="573"/>
                </a:lnTo>
                <a:lnTo>
                  <a:pt x="54" y="546"/>
                </a:lnTo>
                <a:lnTo>
                  <a:pt x="62" y="485"/>
                </a:lnTo>
                <a:lnTo>
                  <a:pt x="119" y="431"/>
                </a:lnTo>
                <a:lnTo>
                  <a:pt x="69" y="335"/>
                </a:lnTo>
                <a:lnTo>
                  <a:pt x="73" y="319"/>
                </a:lnTo>
                <a:lnTo>
                  <a:pt x="85" y="261"/>
                </a:lnTo>
                <a:lnTo>
                  <a:pt x="81" y="165"/>
                </a:lnTo>
                <a:lnTo>
                  <a:pt x="108" y="135"/>
                </a:lnTo>
                <a:lnTo>
                  <a:pt x="158" y="150"/>
                </a:lnTo>
                <a:lnTo>
                  <a:pt x="169" y="127"/>
                </a:lnTo>
                <a:lnTo>
                  <a:pt x="192" y="0"/>
                </a:lnTo>
                <a:lnTo>
                  <a:pt x="798" y="0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>
            <a:off x="272880" y="2955960"/>
            <a:ext cx="1359000" cy="1954080"/>
          </a:xfrm>
          <a:custGeom>
            <a:avLst/>
            <a:gdLst/>
            <a:ahLst/>
            <a:rect l="l" t="t" r="r" b="b"/>
            <a:pathLst>
              <a:path w="1041" h="1496">
                <a:moveTo>
                  <a:pt x="945" y="1350"/>
                </a:moveTo>
                <a:lnTo>
                  <a:pt x="976" y="1323"/>
                </a:lnTo>
                <a:lnTo>
                  <a:pt x="984" y="1262"/>
                </a:lnTo>
                <a:lnTo>
                  <a:pt x="1041" y="1208"/>
                </a:lnTo>
                <a:lnTo>
                  <a:pt x="991" y="1112"/>
                </a:lnTo>
                <a:lnTo>
                  <a:pt x="995" y="1096"/>
                </a:lnTo>
                <a:lnTo>
                  <a:pt x="450" y="461"/>
                </a:lnTo>
                <a:lnTo>
                  <a:pt x="553" y="0"/>
                </a:lnTo>
                <a:lnTo>
                  <a:pt x="77" y="0"/>
                </a:lnTo>
                <a:lnTo>
                  <a:pt x="73" y="92"/>
                </a:lnTo>
                <a:lnTo>
                  <a:pt x="42" y="181"/>
                </a:lnTo>
                <a:lnTo>
                  <a:pt x="0" y="246"/>
                </a:lnTo>
                <a:lnTo>
                  <a:pt x="42" y="354"/>
                </a:lnTo>
                <a:lnTo>
                  <a:pt x="31" y="404"/>
                </a:lnTo>
                <a:lnTo>
                  <a:pt x="31" y="485"/>
                </a:lnTo>
                <a:lnTo>
                  <a:pt x="84" y="565"/>
                </a:lnTo>
                <a:lnTo>
                  <a:pt x="84" y="604"/>
                </a:lnTo>
                <a:lnTo>
                  <a:pt x="100" y="627"/>
                </a:lnTo>
                <a:lnTo>
                  <a:pt x="131" y="631"/>
                </a:lnTo>
                <a:lnTo>
                  <a:pt x="142" y="592"/>
                </a:lnTo>
                <a:lnTo>
                  <a:pt x="196" y="604"/>
                </a:lnTo>
                <a:lnTo>
                  <a:pt x="154" y="631"/>
                </a:lnTo>
                <a:lnTo>
                  <a:pt x="165" y="696"/>
                </a:lnTo>
                <a:lnTo>
                  <a:pt x="131" y="654"/>
                </a:lnTo>
                <a:lnTo>
                  <a:pt x="131" y="754"/>
                </a:lnTo>
                <a:lnTo>
                  <a:pt x="146" y="777"/>
                </a:lnTo>
                <a:lnTo>
                  <a:pt x="173" y="781"/>
                </a:lnTo>
                <a:lnTo>
                  <a:pt x="181" y="804"/>
                </a:lnTo>
                <a:lnTo>
                  <a:pt x="177" y="831"/>
                </a:lnTo>
                <a:lnTo>
                  <a:pt x="157" y="842"/>
                </a:lnTo>
                <a:lnTo>
                  <a:pt x="157" y="885"/>
                </a:lnTo>
                <a:lnTo>
                  <a:pt x="250" y="1027"/>
                </a:lnTo>
                <a:lnTo>
                  <a:pt x="250" y="1054"/>
                </a:lnTo>
                <a:lnTo>
                  <a:pt x="277" y="1081"/>
                </a:lnTo>
                <a:lnTo>
                  <a:pt x="265" y="1165"/>
                </a:lnTo>
                <a:lnTo>
                  <a:pt x="346" y="1196"/>
                </a:lnTo>
                <a:lnTo>
                  <a:pt x="373" y="1189"/>
                </a:lnTo>
                <a:lnTo>
                  <a:pt x="469" y="1262"/>
                </a:lnTo>
                <a:lnTo>
                  <a:pt x="496" y="1246"/>
                </a:lnTo>
                <a:lnTo>
                  <a:pt x="515" y="1296"/>
                </a:lnTo>
                <a:lnTo>
                  <a:pt x="572" y="1315"/>
                </a:lnTo>
                <a:lnTo>
                  <a:pt x="630" y="1392"/>
                </a:lnTo>
                <a:lnTo>
                  <a:pt x="638" y="1412"/>
                </a:lnTo>
                <a:lnTo>
                  <a:pt x="638" y="1496"/>
                </a:lnTo>
                <a:lnTo>
                  <a:pt x="922" y="1473"/>
                </a:lnTo>
                <a:lnTo>
                  <a:pt x="938" y="1458"/>
                </a:lnTo>
                <a:lnTo>
                  <a:pt x="953" y="1458"/>
                </a:lnTo>
                <a:lnTo>
                  <a:pt x="968" y="1435"/>
                </a:lnTo>
                <a:lnTo>
                  <a:pt x="968" y="1419"/>
                </a:lnTo>
                <a:lnTo>
                  <a:pt x="941" y="1400"/>
                </a:lnTo>
                <a:lnTo>
                  <a:pt x="945" y="1350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"/>
          <p:cNvSpPr/>
          <p:nvPr/>
        </p:nvSpPr>
        <p:spPr>
          <a:xfrm>
            <a:off x="1725480" y="2955960"/>
            <a:ext cx="893880" cy="1014480"/>
          </a:xfrm>
          <a:custGeom>
            <a:avLst/>
            <a:gdLst/>
            <a:ahLst/>
            <a:rect l="l" t="t" r="r" b="b"/>
            <a:pathLst>
              <a:path w="686" h="777">
                <a:moveTo>
                  <a:pt x="479" y="0"/>
                </a:moveTo>
                <a:lnTo>
                  <a:pt x="452" y="154"/>
                </a:lnTo>
                <a:lnTo>
                  <a:pt x="686" y="154"/>
                </a:lnTo>
                <a:lnTo>
                  <a:pt x="606" y="777"/>
                </a:lnTo>
                <a:lnTo>
                  <a:pt x="0" y="777"/>
                </a:lnTo>
                <a:lnTo>
                  <a:pt x="127" y="0"/>
                </a:lnTo>
                <a:lnTo>
                  <a:pt x="479" y="0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"/>
          <p:cNvSpPr/>
          <p:nvPr/>
        </p:nvSpPr>
        <p:spPr>
          <a:xfrm>
            <a:off x="838080" y="2971800"/>
            <a:ext cx="1032120" cy="1432080"/>
          </a:xfrm>
          <a:custGeom>
            <a:avLst/>
            <a:gdLst/>
            <a:ahLst/>
            <a:rect l="l" t="t" r="r" b="b"/>
            <a:pathLst>
              <a:path w="791" h="1096">
                <a:moveTo>
                  <a:pt x="441" y="977"/>
                </a:moveTo>
                <a:lnTo>
                  <a:pt x="0" y="461"/>
                </a:lnTo>
                <a:lnTo>
                  <a:pt x="103" y="0"/>
                </a:lnTo>
                <a:lnTo>
                  <a:pt x="445" y="0"/>
                </a:lnTo>
                <a:lnTo>
                  <a:pt x="791" y="0"/>
                </a:lnTo>
                <a:lnTo>
                  <a:pt x="641" y="904"/>
                </a:lnTo>
                <a:lnTo>
                  <a:pt x="630" y="927"/>
                </a:lnTo>
                <a:lnTo>
                  <a:pt x="580" y="912"/>
                </a:lnTo>
                <a:lnTo>
                  <a:pt x="553" y="942"/>
                </a:lnTo>
                <a:lnTo>
                  <a:pt x="557" y="1038"/>
                </a:lnTo>
                <a:lnTo>
                  <a:pt x="545" y="1096"/>
                </a:lnTo>
                <a:lnTo>
                  <a:pt x="441" y="977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"/>
          <p:cNvSpPr/>
          <p:nvPr/>
        </p:nvSpPr>
        <p:spPr>
          <a:xfrm>
            <a:off x="371520" y="2124000"/>
            <a:ext cx="1305000" cy="831960"/>
          </a:xfrm>
          <a:custGeom>
            <a:avLst/>
            <a:gdLst/>
            <a:ahLst/>
            <a:rect l="l" t="t" r="r" b="b"/>
            <a:pathLst>
              <a:path w="999" h="639">
                <a:moveTo>
                  <a:pt x="0" y="639"/>
                </a:moveTo>
                <a:lnTo>
                  <a:pt x="4" y="504"/>
                </a:lnTo>
                <a:lnTo>
                  <a:pt x="31" y="446"/>
                </a:lnTo>
                <a:lnTo>
                  <a:pt x="61" y="420"/>
                </a:lnTo>
                <a:lnTo>
                  <a:pt x="61" y="400"/>
                </a:lnTo>
                <a:lnTo>
                  <a:pt x="203" y="8"/>
                </a:lnTo>
                <a:lnTo>
                  <a:pt x="276" y="0"/>
                </a:lnTo>
                <a:lnTo>
                  <a:pt x="303" y="23"/>
                </a:lnTo>
                <a:lnTo>
                  <a:pt x="300" y="85"/>
                </a:lnTo>
                <a:lnTo>
                  <a:pt x="349" y="96"/>
                </a:lnTo>
                <a:lnTo>
                  <a:pt x="407" y="73"/>
                </a:lnTo>
                <a:lnTo>
                  <a:pt x="465" y="73"/>
                </a:lnTo>
                <a:lnTo>
                  <a:pt x="476" y="89"/>
                </a:lnTo>
                <a:lnTo>
                  <a:pt x="542" y="69"/>
                </a:lnTo>
                <a:lnTo>
                  <a:pt x="588" y="69"/>
                </a:lnTo>
                <a:lnTo>
                  <a:pt x="665" y="39"/>
                </a:lnTo>
                <a:lnTo>
                  <a:pt x="730" y="31"/>
                </a:lnTo>
                <a:lnTo>
                  <a:pt x="964" y="31"/>
                </a:lnTo>
                <a:lnTo>
                  <a:pt x="972" y="54"/>
                </a:lnTo>
                <a:lnTo>
                  <a:pt x="995" y="66"/>
                </a:lnTo>
                <a:lnTo>
                  <a:pt x="999" y="89"/>
                </a:lnTo>
                <a:lnTo>
                  <a:pt x="922" y="204"/>
                </a:lnTo>
                <a:lnTo>
                  <a:pt x="876" y="258"/>
                </a:lnTo>
                <a:lnTo>
                  <a:pt x="876" y="289"/>
                </a:lnTo>
                <a:lnTo>
                  <a:pt x="903" y="308"/>
                </a:lnTo>
                <a:lnTo>
                  <a:pt x="876" y="358"/>
                </a:lnTo>
                <a:lnTo>
                  <a:pt x="818" y="639"/>
                </a:lnTo>
                <a:lnTo>
                  <a:pt x="476" y="639"/>
                </a:lnTo>
                <a:lnTo>
                  <a:pt x="0" y="639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>
            <a:off x="1441440" y="1585800"/>
            <a:ext cx="988920" cy="1370160"/>
          </a:xfrm>
          <a:custGeom>
            <a:avLst/>
            <a:gdLst/>
            <a:ahLst/>
            <a:rect l="l" t="t" r="r" b="b"/>
            <a:pathLst>
              <a:path w="759" h="1050">
                <a:moveTo>
                  <a:pt x="698" y="1050"/>
                </a:moveTo>
                <a:lnTo>
                  <a:pt x="759" y="669"/>
                </a:lnTo>
                <a:lnTo>
                  <a:pt x="729" y="630"/>
                </a:lnTo>
                <a:lnTo>
                  <a:pt x="717" y="634"/>
                </a:lnTo>
                <a:lnTo>
                  <a:pt x="713" y="661"/>
                </a:lnTo>
                <a:lnTo>
                  <a:pt x="625" y="657"/>
                </a:lnTo>
                <a:lnTo>
                  <a:pt x="606" y="677"/>
                </a:lnTo>
                <a:lnTo>
                  <a:pt x="563" y="669"/>
                </a:lnTo>
                <a:lnTo>
                  <a:pt x="552" y="688"/>
                </a:lnTo>
                <a:lnTo>
                  <a:pt x="536" y="673"/>
                </a:lnTo>
                <a:lnTo>
                  <a:pt x="529" y="627"/>
                </a:lnTo>
                <a:lnTo>
                  <a:pt x="498" y="615"/>
                </a:lnTo>
                <a:lnTo>
                  <a:pt x="506" y="588"/>
                </a:lnTo>
                <a:lnTo>
                  <a:pt x="479" y="546"/>
                </a:lnTo>
                <a:lnTo>
                  <a:pt x="479" y="500"/>
                </a:lnTo>
                <a:lnTo>
                  <a:pt x="460" y="484"/>
                </a:lnTo>
                <a:lnTo>
                  <a:pt x="417" y="519"/>
                </a:lnTo>
                <a:lnTo>
                  <a:pt x="398" y="507"/>
                </a:lnTo>
                <a:lnTo>
                  <a:pt x="406" y="484"/>
                </a:lnTo>
                <a:lnTo>
                  <a:pt x="402" y="477"/>
                </a:lnTo>
                <a:lnTo>
                  <a:pt x="425" y="457"/>
                </a:lnTo>
                <a:lnTo>
                  <a:pt x="417" y="419"/>
                </a:lnTo>
                <a:lnTo>
                  <a:pt x="429" y="415"/>
                </a:lnTo>
                <a:lnTo>
                  <a:pt x="456" y="342"/>
                </a:lnTo>
                <a:lnTo>
                  <a:pt x="406" y="334"/>
                </a:lnTo>
                <a:lnTo>
                  <a:pt x="362" y="253"/>
                </a:lnTo>
                <a:lnTo>
                  <a:pt x="323" y="227"/>
                </a:lnTo>
                <a:lnTo>
                  <a:pt x="335" y="223"/>
                </a:lnTo>
                <a:lnTo>
                  <a:pt x="327" y="207"/>
                </a:lnTo>
                <a:lnTo>
                  <a:pt x="335" y="203"/>
                </a:lnTo>
                <a:lnTo>
                  <a:pt x="335" y="188"/>
                </a:lnTo>
                <a:lnTo>
                  <a:pt x="308" y="146"/>
                </a:lnTo>
                <a:lnTo>
                  <a:pt x="338" y="0"/>
                </a:lnTo>
                <a:lnTo>
                  <a:pt x="239" y="0"/>
                </a:lnTo>
                <a:lnTo>
                  <a:pt x="146" y="373"/>
                </a:lnTo>
                <a:lnTo>
                  <a:pt x="150" y="419"/>
                </a:lnTo>
                <a:lnTo>
                  <a:pt x="146" y="442"/>
                </a:lnTo>
                <a:lnTo>
                  <a:pt x="154" y="465"/>
                </a:lnTo>
                <a:lnTo>
                  <a:pt x="177" y="477"/>
                </a:lnTo>
                <a:lnTo>
                  <a:pt x="181" y="500"/>
                </a:lnTo>
                <a:lnTo>
                  <a:pt x="104" y="615"/>
                </a:lnTo>
                <a:lnTo>
                  <a:pt x="58" y="669"/>
                </a:lnTo>
                <a:lnTo>
                  <a:pt x="58" y="700"/>
                </a:lnTo>
                <a:lnTo>
                  <a:pt x="85" y="719"/>
                </a:lnTo>
                <a:lnTo>
                  <a:pt x="58" y="769"/>
                </a:lnTo>
                <a:lnTo>
                  <a:pt x="0" y="1050"/>
                </a:lnTo>
                <a:lnTo>
                  <a:pt x="346" y="1050"/>
                </a:lnTo>
                <a:lnTo>
                  <a:pt x="698" y="1050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>
            <a:off x="633240" y="1585800"/>
            <a:ext cx="1117800" cy="663840"/>
          </a:xfrm>
          <a:custGeom>
            <a:avLst/>
            <a:gdLst/>
            <a:ahLst/>
            <a:rect l="l" t="t" r="r" b="b"/>
            <a:pathLst>
              <a:path w="857" h="507">
                <a:moveTo>
                  <a:pt x="857" y="0"/>
                </a:moveTo>
                <a:lnTo>
                  <a:pt x="764" y="373"/>
                </a:lnTo>
                <a:lnTo>
                  <a:pt x="768" y="419"/>
                </a:lnTo>
                <a:lnTo>
                  <a:pt x="764" y="442"/>
                </a:lnTo>
                <a:lnTo>
                  <a:pt x="530" y="442"/>
                </a:lnTo>
                <a:lnTo>
                  <a:pt x="465" y="450"/>
                </a:lnTo>
                <a:lnTo>
                  <a:pt x="388" y="480"/>
                </a:lnTo>
                <a:lnTo>
                  <a:pt x="342" y="480"/>
                </a:lnTo>
                <a:lnTo>
                  <a:pt x="276" y="500"/>
                </a:lnTo>
                <a:lnTo>
                  <a:pt x="265" y="484"/>
                </a:lnTo>
                <a:lnTo>
                  <a:pt x="207" y="484"/>
                </a:lnTo>
                <a:lnTo>
                  <a:pt x="149" y="507"/>
                </a:lnTo>
                <a:lnTo>
                  <a:pt x="100" y="496"/>
                </a:lnTo>
                <a:lnTo>
                  <a:pt x="103" y="434"/>
                </a:lnTo>
                <a:lnTo>
                  <a:pt x="76" y="411"/>
                </a:lnTo>
                <a:lnTo>
                  <a:pt x="53" y="392"/>
                </a:lnTo>
                <a:lnTo>
                  <a:pt x="0" y="388"/>
                </a:lnTo>
                <a:lnTo>
                  <a:pt x="11" y="342"/>
                </a:lnTo>
                <a:lnTo>
                  <a:pt x="11" y="373"/>
                </a:lnTo>
                <a:lnTo>
                  <a:pt x="19" y="365"/>
                </a:lnTo>
                <a:lnTo>
                  <a:pt x="30" y="330"/>
                </a:lnTo>
                <a:lnTo>
                  <a:pt x="15" y="319"/>
                </a:lnTo>
                <a:lnTo>
                  <a:pt x="34" y="284"/>
                </a:lnTo>
                <a:lnTo>
                  <a:pt x="30" y="277"/>
                </a:lnTo>
                <a:lnTo>
                  <a:pt x="15" y="284"/>
                </a:lnTo>
                <a:lnTo>
                  <a:pt x="19" y="203"/>
                </a:lnTo>
                <a:lnTo>
                  <a:pt x="0" y="138"/>
                </a:lnTo>
                <a:lnTo>
                  <a:pt x="19" y="92"/>
                </a:lnTo>
                <a:lnTo>
                  <a:pt x="30" y="84"/>
                </a:lnTo>
                <a:lnTo>
                  <a:pt x="100" y="111"/>
                </a:lnTo>
                <a:lnTo>
                  <a:pt x="219" y="123"/>
                </a:lnTo>
                <a:lnTo>
                  <a:pt x="207" y="153"/>
                </a:lnTo>
                <a:lnTo>
                  <a:pt x="157" y="207"/>
                </a:lnTo>
                <a:lnTo>
                  <a:pt x="153" y="230"/>
                </a:lnTo>
                <a:lnTo>
                  <a:pt x="169" y="215"/>
                </a:lnTo>
                <a:lnTo>
                  <a:pt x="238" y="161"/>
                </a:lnTo>
                <a:lnTo>
                  <a:pt x="246" y="177"/>
                </a:lnTo>
                <a:lnTo>
                  <a:pt x="253" y="150"/>
                </a:lnTo>
                <a:lnTo>
                  <a:pt x="261" y="92"/>
                </a:lnTo>
                <a:lnTo>
                  <a:pt x="246" y="69"/>
                </a:lnTo>
                <a:lnTo>
                  <a:pt x="265" y="57"/>
                </a:lnTo>
                <a:lnTo>
                  <a:pt x="269" y="42"/>
                </a:lnTo>
                <a:lnTo>
                  <a:pt x="253" y="26"/>
                </a:lnTo>
                <a:lnTo>
                  <a:pt x="246" y="0"/>
                </a:lnTo>
                <a:lnTo>
                  <a:pt x="857" y="0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>
            <a:off x="1839960" y="1585800"/>
            <a:ext cx="1727280" cy="900360"/>
          </a:xfrm>
          <a:custGeom>
            <a:avLst/>
            <a:gdLst/>
            <a:ahLst/>
            <a:rect l="l" t="t" r="r" b="b"/>
            <a:pathLst>
              <a:path w="1324" h="688">
                <a:moveTo>
                  <a:pt x="463" y="592"/>
                </a:moveTo>
                <a:lnTo>
                  <a:pt x="451" y="669"/>
                </a:lnTo>
                <a:lnTo>
                  <a:pt x="421" y="630"/>
                </a:lnTo>
                <a:lnTo>
                  <a:pt x="409" y="634"/>
                </a:lnTo>
                <a:lnTo>
                  <a:pt x="405" y="661"/>
                </a:lnTo>
                <a:lnTo>
                  <a:pt x="317" y="657"/>
                </a:lnTo>
                <a:lnTo>
                  <a:pt x="298" y="677"/>
                </a:lnTo>
                <a:lnTo>
                  <a:pt x="255" y="669"/>
                </a:lnTo>
                <a:lnTo>
                  <a:pt x="244" y="688"/>
                </a:lnTo>
                <a:lnTo>
                  <a:pt x="228" y="673"/>
                </a:lnTo>
                <a:lnTo>
                  <a:pt x="221" y="627"/>
                </a:lnTo>
                <a:lnTo>
                  <a:pt x="190" y="615"/>
                </a:lnTo>
                <a:lnTo>
                  <a:pt x="198" y="588"/>
                </a:lnTo>
                <a:lnTo>
                  <a:pt x="171" y="546"/>
                </a:lnTo>
                <a:lnTo>
                  <a:pt x="171" y="500"/>
                </a:lnTo>
                <a:lnTo>
                  <a:pt x="152" y="484"/>
                </a:lnTo>
                <a:lnTo>
                  <a:pt x="109" y="519"/>
                </a:lnTo>
                <a:lnTo>
                  <a:pt x="90" y="507"/>
                </a:lnTo>
                <a:lnTo>
                  <a:pt x="98" y="484"/>
                </a:lnTo>
                <a:lnTo>
                  <a:pt x="94" y="477"/>
                </a:lnTo>
                <a:lnTo>
                  <a:pt x="117" y="457"/>
                </a:lnTo>
                <a:lnTo>
                  <a:pt x="109" y="419"/>
                </a:lnTo>
                <a:lnTo>
                  <a:pt x="121" y="415"/>
                </a:lnTo>
                <a:lnTo>
                  <a:pt x="148" y="342"/>
                </a:lnTo>
                <a:lnTo>
                  <a:pt x="98" y="334"/>
                </a:lnTo>
                <a:lnTo>
                  <a:pt x="54" y="253"/>
                </a:lnTo>
                <a:lnTo>
                  <a:pt x="15" y="227"/>
                </a:lnTo>
                <a:lnTo>
                  <a:pt x="27" y="223"/>
                </a:lnTo>
                <a:lnTo>
                  <a:pt x="19" y="207"/>
                </a:lnTo>
                <a:lnTo>
                  <a:pt x="27" y="203"/>
                </a:lnTo>
                <a:lnTo>
                  <a:pt x="27" y="188"/>
                </a:lnTo>
                <a:lnTo>
                  <a:pt x="0" y="146"/>
                </a:lnTo>
                <a:lnTo>
                  <a:pt x="30" y="0"/>
                </a:lnTo>
                <a:lnTo>
                  <a:pt x="686" y="0"/>
                </a:lnTo>
                <a:lnTo>
                  <a:pt x="1324" y="3"/>
                </a:lnTo>
                <a:lnTo>
                  <a:pt x="1266" y="450"/>
                </a:lnTo>
                <a:lnTo>
                  <a:pt x="1251" y="592"/>
                </a:lnTo>
                <a:lnTo>
                  <a:pt x="463" y="592"/>
                </a:lnTo>
                <a:close/>
              </a:path>
            </a:pathLst>
          </a:custGeom>
          <a:solidFill>
            <a:srgbClr val="e4c9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>
            <a:off x="2314440" y="2359080"/>
            <a:ext cx="1158840" cy="798480"/>
          </a:xfrm>
          <a:custGeom>
            <a:avLst/>
            <a:gdLst/>
            <a:ahLst/>
            <a:rect l="l" t="t" r="r" b="b"/>
            <a:pathLst>
              <a:path w="888" h="612">
                <a:moveTo>
                  <a:pt x="100" y="0"/>
                </a:moveTo>
                <a:lnTo>
                  <a:pt x="0" y="612"/>
                </a:lnTo>
                <a:lnTo>
                  <a:pt x="234" y="612"/>
                </a:lnTo>
                <a:lnTo>
                  <a:pt x="822" y="612"/>
                </a:lnTo>
                <a:lnTo>
                  <a:pt x="857" y="304"/>
                </a:lnTo>
                <a:lnTo>
                  <a:pt x="888" y="0"/>
                </a:lnTo>
                <a:lnTo>
                  <a:pt x="100" y="0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>
            <a:off x="3386160" y="2754360"/>
            <a:ext cx="1309680" cy="598320"/>
          </a:xfrm>
          <a:custGeom>
            <a:avLst/>
            <a:gdLst/>
            <a:ahLst/>
            <a:rect l="l" t="t" r="r" b="b"/>
            <a:pathLst>
              <a:path w="1003" h="458">
                <a:moveTo>
                  <a:pt x="627" y="0"/>
                </a:moveTo>
                <a:lnTo>
                  <a:pt x="35" y="0"/>
                </a:lnTo>
                <a:lnTo>
                  <a:pt x="0" y="308"/>
                </a:lnTo>
                <a:lnTo>
                  <a:pt x="235" y="308"/>
                </a:lnTo>
                <a:lnTo>
                  <a:pt x="223" y="458"/>
                </a:lnTo>
                <a:lnTo>
                  <a:pt x="1003" y="458"/>
                </a:lnTo>
                <a:lnTo>
                  <a:pt x="996" y="427"/>
                </a:lnTo>
                <a:lnTo>
                  <a:pt x="976" y="415"/>
                </a:lnTo>
                <a:lnTo>
                  <a:pt x="972" y="381"/>
                </a:lnTo>
                <a:lnTo>
                  <a:pt x="965" y="369"/>
                </a:lnTo>
                <a:lnTo>
                  <a:pt x="953" y="350"/>
                </a:lnTo>
                <a:lnTo>
                  <a:pt x="961" y="327"/>
                </a:lnTo>
                <a:lnTo>
                  <a:pt x="957" y="296"/>
                </a:lnTo>
                <a:lnTo>
                  <a:pt x="957" y="262"/>
                </a:lnTo>
                <a:lnTo>
                  <a:pt x="949" y="254"/>
                </a:lnTo>
                <a:lnTo>
                  <a:pt x="949" y="235"/>
                </a:lnTo>
                <a:lnTo>
                  <a:pt x="934" y="223"/>
                </a:lnTo>
                <a:lnTo>
                  <a:pt x="938" y="185"/>
                </a:lnTo>
                <a:lnTo>
                  <a:pt x="907" y="127"/>
                </a:lnTo>
                <a:lnTo>
                  <a:pt x="907" y="77"/>
                </a:lnTo>
                <a:lnTo>
                  <a:pt x="896" y="73"/>
                </a:lnTo>
                <a:lnTo>
                  <a:pt x="876" y="69"/>
                </a:lnTo>
                <a:lnTo>
                  <a:pt x="873" y="50"/>
                </a:lnTo>
                <a:lnTo>
                  <a:pt x="811" y="19"/>
                </a:lnTo>
                <a:lnTo>
                  <a:pt x="738" y="23"/>
                </a:lnTo>
                <a:lnTo>
                  <a:pt x="723" y="35"/>
                </a:lnTo>
                <a:lnTo>
                  <a:pt x="669" y="0"/>
                </a:lnTo>
                <a:lnTo>
                  <a:pt x="627" y="0"/>
                </a:lnTo>
                <a:close/>
              </a:path>
            </a:pathLst>
          </a:custGeom>
          <a:solidFill>
            <a:srgbClr val="e4c9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>
            <a:off x="2516040" y="3157560"/>
            <a:ext cx="1176480" cy="812880"/>
          </a:xfrm>
          <a:custGeom>
            <a:avLst/>
            <a:gdLst/>
            <a:ahLst/>
            <a:rect l="l" t="t" r="r" b="b"/>
            <a:pathLst>
              <a:path w="903" h="623">
                <a:moveTo>
                  <a:pt x="0" y="623"/>
                </a:moveTo>
                <a:lnTo>
                  <a:pt x="80" y="0"/>
                </a:lnTo>
                <a:lnTo>
                  <a:pt x="903" y="0"/>
                </a:lnTo>
                <a:lnTo>
                  <a:pt x="891" y="150"/>
                </a:lnTo>
                <a:lnTo>
                  <a:pt x="853" y="623"/>
                </a:lnTo>
                <a:lnTo>
                  <a:pt x="0" y="623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>
            <a:off x="3627360" y="3352680"/>
            <a:ext cx="1182600" cy="617760"/>
          </a:xfrm>
          <a:custGeom>
            <a:avLst/>
            <a:gdLst/>
            <a:ahLst/>
            <a:rect l="l" t="t" r="r" b="b"/>
            <a:pathLst>
              <a:path w="907" h="473">
                <a:moveTo>
                  <a:pt x="795" y="0"/>
                </a:moveTo>
                <a:lnTo>
                  <a:pt x="38" y="0"/>
                </a:lnTo>
                <a:lnTo>
                  <a:pt x="0" y="473"/>
                </a:lnTo>
                <a:lnTo>
                  <a:pt x="899" y="473"/>
                </a:lnTo>
                <a:lnTo>
                  <a:pt x="907" y="134"/>
                </a:lnTo>
                <a:lnTo>
                  <a:pt x="884" y="127"/>
                </a:lnTo>
                <a:lnTo>
                  <a:pt x="853" y="73"/>
                </a:lnTo>
                <a:lnTo>
                  <a:pt x="872" y="46"/>
                </a:lnTo>
                <a:lnTo>
                  <a:pt x="880" y="42"/>
                </a:lnTo>
                <a:lnTo>
                  <a:pt x="872" y="19"/>
                </a:lnTo>
                <a:lnTo>
                  <a:pt x="857" y="23"/>
                </a:lnTo>
                <a:lnTo>
                  <a:pt x="818" y="0"/>
                </a:lnTo>
                <a:lnTo>
                  <a:pt x="795" y="0"/>
                </a:lnTo>
                <a:close/>
              </a:path>
            </a:pathLst>
          </a:custGeom>
          <a:solidFill>
            <a:srgbClr val="ffff8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2795760" y="4070520"/>
            <a:ext cx="2151000" cy="2239920"/>
          </a:xfrm>
          <a:custGeom>
            <a:avLst/>
            <a:gdLst/>
            <a:ahLst/>
            <a:rect l="l" t="t" r="r" b="b"/>
            <a:pathLst>
              <a:path w="1648" h="1718">
                <a:moveTo>
                  <a:pt x="453" y="723"/>
                </a:moveTo>
                <a:lnTo>
                  <a:pt x="0" y="723"/>
                </a:lnTo>
                <a:lnTo>
                  <a:pt x="4" y="750"/>
                </a:lnTo>
                <a:lnTo>
                  <a:pt x="34" y="769"/>
                </a:lnTo>
                <a:lnTo>
                  <a:pt x="50" y="800"/>
                </a:lnTo>
                <a:lnTo>
                  <a:pt x="77" y="815"/>
                </a:lnTo>
                <a:lnTo>
                  <a:pt x="134" y="892"/>
                </a:lnTo>
                <a:lnTo>
                  <a:pt x="200" y="940"/>
                </a:lnTo>
                <a:lnTo>
                  <a:pt x="223" y="1071"/>
                </a:lnTo>
                <a:lnTo>
                  <a:pt x="253" y="1117"/>
                </a:lnTo>
                <a:lnTo>
                  <a:pt x="349" y="1202"/>
                </a:lnTo>
                <a:lnTo>
                  <a:pt x="399" y="1210"/>
                </a:lnTo>
                <a:lnTo>
                  <a:pt x="472" y="1083"/>
                </a:lnTo>
                <a:lnTo>
                  <a:pt x="626" y="1071"/>
                </a:lnTo>
                <a:lnTo>
                  <a:pt x="718" y="1187"/>
                </a:lnTo>
                <a:lnTo>
                  <a:pt x="761" y="1306"/>
                </a:lnTo>
                <a:lnTo>
                  <a:pt x="811" y="1402"/>
                </a:lnTo>
                <a:lnTo>
                  <a:pt x="853" y="1437"/>
                </a:lnTo>
                <a:lnTo>
                  <a:pt x="884" y="1560"/>
                </a:lnTo>
                <a:lnTo>
                  <a:pt x="960" y="1664"/>
                </a:lnTo>
                <a:lnTo>
                  <a:pt x="1091" y="1694"/>
                </a:lnTo>
                <a:lnTo>
                  <a:pt x="1176" y="1718"/>
                </a:lnTo>
                <a:lnTo>
                  <a:pt x="1137" y="1587"/>
                </a:lnTo>
                <a:lnTo>
                  <a:pt x="1149" y="1517"/>
                </a:lnTo>
                <a:lnTo>
                  <a:pt x="1126" y="1502"/>
                </a:lnTo>
                <a:lnTo>
                  <a:pt x="1160" y="1494"/>
                </a:lnTo>
                <a:lnTo>
                  <a:pt x="1168" y="1437"/>
                </a:lnTo>
                <a:lnTo>
                  <a:pt x="1156" y="1410"/>
                </a:lnTo>
                <a:lnTo>
                  <a:pt x="1191" y="1406"/>
                </a:lnTo>
                <a:lnTo>
                  <a:pt x="1206" y="1375"/>
                </a:lnTo>
                <a:lnTo>
                  <a:pt x="1191" y="1360"/>
                </a:lnTo>
                <a:lnTo>
                  <a:pt x="1222" y="1348"/>
                </a:lnTo>
                <a:lnTo>
                  <a:pt x="1245" y="1314"/>
                </a:lnTo>
                <a:lnTo>
                  <a:pt x="1276" y="1306"/>
                </a:lnTo>
                <a:lnTo>
                  <a:pt x="1287" y="1275"/>
                </a:lnTo>
                <a:lnTo>
                  <a:pt x="1372" y="1264"/>
                </a:lnTo>
                <a:lnTo>
                  <a:pt x="1314" y="1302"/>
                </a:lnTo>
                <a:lnTo>
                  <a:pt x="1391" y="1271"/>
                </a:lnTo>
                <a:lnTo>
                  <a:pt x="1437" y="1225"/>
                </a:lnTo>
                <a:lnTo>
                  <a:pt x="1460" y="1175"/>
                </a:lnTo>
                <a:lnTo>
                  <a:pt x="1472" y="1083"/>
                </a:lnTo>
                <a:lnTo>
                  <a:pt x="1487" y="1133"/>
                </a:lnTo>
                <a:lnTo>
                  <a:pt x="1560" y="1094"/>
                </a:lnTo>
                <a:lnTo>
                  <a:pt x="1602" y="1090"/>
                </a:lnTo>
                <a:lnTo>
                  <a:pt x="1591" y="1071"/>
                </a:lnTo>
                <a:lnTo>
                  <a:pt x="1618" y="1033"/>
                </a:lnTo>
                <a:lnTo>
                  <a:pt x="1618" y="952"/>
                </a:lnTo>
                <a:lnTo>
                  <a:pt x="1648" y="877"/>
                </a:lnTo>
                <a:lnTo>
                  <a:pt x="1610" y="788"/>
                </a:lnTo>
                <a:lnTo>
                  <a:pt x="1610" y="758"/>
                </a:lnTo>
                <a:lnTo>
                  <a:pt x="1587" y="723"/>
                </a:lnTo>
                <a:lnTo>
                  <a:pt x="1591" y="469"/>
                </a:lnTo>
                <a:lnTo>
                  <a:pt x="1548" y="469"/>
                </a:lnTo>
                <a:lnTo>
                  <a:pt x="1541" y="458"/>
                </a:lnTo>
                <a:lnTo>
                  <a:pt x="1449" y="408"/>
                </a:lnTo>
                <a:lnTo>
                  <a:pt x="1433" y="423"/>
                </a:lnTo>
                <a:lnTo>
                  <a:pt x="1402" y="408"/>
                </a:lnTo>
                <a:lnTo>
                  <a:pt x="1376" y="423"/>
                </a:lnTo>
                <a:lnTo>
                  <a:pt x="1360" y="415"/>
                </a:lnTo>
                <a:lnTo>
                  <a:pt x="1310" y="450"/>
                </a:lnTo>
                <a:lnTo>
                  <a:pt x="1253" y="411"/>
                </a:lnTo>
                <a:lnTo>
                  <a:pt x="1218" y="423"/>
                </a:lnTo>
                <a:lnTo>
                  <a:pt x="1206" y="442"/>
                </a:lnTo>
                <a:lnTo>
                  <a:pt x="1203" y="415"/>
                </a:lnTo>
                <a:lnTo>
                  <a:pt x="1172" y="427"/>
                </a:lnTo>
                <a:lnTo>
                  <a:pt x="1145" y="404"/>
                </a:lnTo>
                <a:lnTo>
                  <a:pt x="1114" y="423"/>
                </a:lnTo>
                <a:lnTo>
                  <a:pt x="1107" y="419"/>
                </a:lnTo>
                <a:lnTo>
                  <a:pt x="1091" y="377"/>
                </a:lnTo>
                <a:lnTo>
                  <a:pt x="1045" y="388"/>
                </a:lnTo>
                <a:lnTo>
                  <a:pt x="1030" y="377"/>
                </a:lnTo>
                <a:lnTo>
                  <a:pt x="960" y="365"/>
                </a:lnTo>
                <a:lnTo>
                  <a:pt x="937" y="327"/>
                </a:lnTo>
                <a:lnTo>
                  <a:pt x="930" y="338"/>
                </a:lnTo>
                <a:lnTo>
                  <a:pt x="903" y="338"/>
                </a:lnTo>
                <a:lnTo>
                  <a:pt x="857" y="311"/>
                </a:lnTo>
                <a:lnTo>
                  <a:pt x="876" y="0"/>
                </a:lnTo>
                <a:lnTo>
                  <a:pt x="503" y="0"/>
                </a:lnTo>
                <a:lnTo>
                  <a:pt x="453" y="723"/>
                </a:lnTo>
                <a:close/>
              </a:path>
            </a:pathLst>
          </a:custGeom>
          <a:solidFill>
            <a:srgbClr val="f4e8dc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>
            <a:off x="3467160" y="3970440"/>
            <a:ext cx="1342800" cy="696960"/>
          </a:xfrm>
          <a:custGeom>
            <a:avLst/>
            <a:gdLst/>
            <a:ahLst/>
            <a:rect l="l" t="t" r="r" b="b"/>
            <a:pathLst>
              <a:path w="1030" h="535">
                <a:moveTo>
                  <a:pt x="123" y="77"/>
                </a:moveTo>
                <a:lnTo>
                  <a:pt x="361" y="77"/>
                </a:lnTo>
                <a:lnTo>
                  <a:pt x="342" y="388"/>
                </a:lnTo>
                <a:lnTo>
                  <a:pt x="388" y="415"/>
                </a:lnTo>
                <a:lnTo>
                  <a:pt x="415" y="415"/>
                </a:lnTo>
                <a:lnTo>
                  <a:pt x="422" y="404"/>
                </a:lnTo>
                <a:lnTo>
                  <a:pt x="445" y="442"/>
                </a:lnTo>
                <a:lnTo>
                  <a:pt x="515" y="454"/>
                </a:lnTo>
                <a:lnTo>
                  <a:pt x="530" y="465"/>
                </a:lnTo>
                <a:lnTo>
                  <a:pt x="576" y="454"/>
                </a:lnTo>
                <a:lnTo>
                  <a:pt x="592" y="496"/>
                </a:lnTo>
                <a:lnTo>
                  <a:pt x="599" y="500"/>
                </a:lnTo>
                <a:lnTo>
                  <a:pt x="630" y="481"/>
                </a:lnTo>
                <a:lnTo>
                  <a:pt x="657" y="504"/>
                </a:lnTo>
                <a:lnTo>
                  <a:pt x="688" y="492"/>
                </a:lnTo>
                <a:lnTo>
                  <a:pt x="691" y="519"/>
                </a:lnTo>
                <a:lnTo>
                  <a:pt x="703" y="500"/>
                </a:lnTo>
                <a:lnTo>
                  <a:pt x="738" y="488"/>
                </a:lnTo>
                <a:lnTo>
                  <a:pt x="795" y="527"/>
                </a:lnTo>
                <a:lnTo>
                  <a:pt x="845" y="492"/>
                </a:lnTo>
                <a:lnTo>
                  <a:pt x="861" y="500"/>
                </a:lnTo>
                <a:lnTo>
                  <a:pt x="887" y="485"/>
                </a:lnTo>
                <a:lnTo>
                  <a:pt x="918" y="500"/>
                </a:lnTo>
                <a:lnTo>
                  <a:pt x="934" y="485"/>
                </a:lnTo>
                <a:lnTo>
                  <a:pt x="1026" y="535"/>
                </a:lnTo>
                <a:lnTo>
                  <a:pt x="1030" y="258"/>
                </a:lnTo>
                <a:lnTo>
                  <a:pt x="1018" y="77"/>
                </a:lnTo>
                <a:lnTo>
                  <a:pt x="1022" y="0"/>
                </a:lnTo>
                <a:lnTo>
                  <a:pt x="4" y="0"/>
                </a:lnTo>
                <a:lnTo>
                  <a:pt x="0" y="77"/>
                </a:lnTo>
                <a:lnTo>
                  <a:pt x="123" y="77"/>
                </a:lnTo>
                <a:close/>
              </a:path>
            </a:pathLst>
          </a:custGeom>
          <a:solidFill>
            <a:srgbClr val="ffff8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>
            <a:off x="3430440" y="2173320"/>
            <a:ext cx="1152720" cy="677880"/>
          </a:xfrm>
          <a:custGeom>
            <a:avLst/>
            <a:gdLst/>
            <a:ahLst/>
            <a:rect l="l" t="t" r="r" b="b"/>
            <a:pathLst>
              <a:path w="884" h="519">
                <a:moveTo>
                  <a:pt x="830" y="0"/>
                </a:moveTo>
                <a:lnTo>
                  <a:pt x="46" y="0"/>
                </a:lnTo>
                <a:lnTo>
                  <a:pt x="31" y="142"/>
                </a:lnTo>
                <a:lnTo>
                  <a:pt x="0" y="446"/>
                </a:lnTo>
                <a:lnTo>
                  <a:pt x="634" y="446"/>
                </a:lnTo>
                <a:lnTo>
                  <a:pt x="688" y="481"/>
                </a:lnTo>
                <a:lnTo>
                  <a:pt x="703" y="469"/>
                </a:lnTo>
                <a:lnTo>
                  <a:pt x="776" y="465"/>
                </a:lnTo>
                <a:lnTo>
                  <a:pt x="838" y="496"/>
                </a:lnTo>
                <a:lnTo>
                  <a:pt x="841" y="515"/>
                </a:lnTo>
                <a:lnTo>
                  <a:pt x="861" y="519"/>
                </a:lnTo>
                <a:lnTo>
                  <a:pt x="841" y="484"/>
                </a:lnTo>
                <a:lnTo>
                  <a:pt x="868" y="427"/>
                </a:lnTo>
                <a:lnTo>
                  <a:pt x="857" y="407"/>
                </a:lnTo>
                <a:lnTo>
                  <a:pt x="857" y="369"/>
                </a:lnTo>
                <a:lnTo>
                  <a:pt x="872" y="369"/>
                </a:lnTo>
                <a:lnTo>
                  <a:pt x="884" y="96"/>
                </a:lnTo>
                <a:lnTo>
                  <a:pt x="841" y="54"/>
                </a:lnTo>
                <a:lnTo>
                  <a:pt x="880" y="0"/>
                </a:lnTo>
                <a:lnTo>
                  <a:pt x="830" y="0"/>
                </a:lnTo>
                <a:close/>
              </a:path>
            </a:pathLst>
          </a:custGeom>
          <a:solidFill>
            <a:srgbClr val="e4c9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>
            <a:off x="3490920" y="1592280"/>
            <a:ext cx="1087560" cy="581040"/>
          </a:xfrm>
          <a:custGeom>
            <a:avLst/>
            <a:gdLst/>
            <a:ahLst/>
            <a:rect l="l" t="t" r="r" b="b"/>
            <a:pathLst>
              <a:path w="834" h="447">
                <a:moveTo>
                  <a:pt x="58" y="0"/>
                </a:moveTo>
                <a:lnTo>
                  <a:pt x="0" y="447"/>
                </a:lnTo>
                <a:lnTo>
                  <a:pt x="834" y="447"/>
                </a:lnTo>
                <a:lnTo>
                  <a:pt x="834" y="416"/>
                </a:lnTo>
                <a:lnTo>
                  <a:pt x="811" y="339"/>
                </a:lnTo>
                <a:lnTo>
                  <a:pt x="811" y="285"/>
                </a:lnTo>
                <a:lnTo>
                  <a:pt x="815" y="200"/>
                </a:lnTo>
                <a:lnTo>
                  <a:pt x="792" y="116"/>
                </a:lnTo>
                <a:lnTo>
                  <a:pt x="799" y="43"/>
                </a:lnTo>
                <a:lnTo>
                  <a:pt x="788" y="0"/>
                </a:lnTo>
                <a:lnTo>
                  <a:pt x="342" y="0"/>
                </a:lnTo>
                <a:lnTo>
                  <a:pt x="58" y="0"/>
                </a:lnTo>
                <a:close/>
              </a:path>
            </a:pathLst>
          </a:custGeom>
          <a:solidFill>
            <a:srgbClr val="e4c9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>
            <a:off x="4518000" y="1508040"/>
            <a:ext cx="1042920" cy="1147680"/>
          </a:xfrm>
          <a:custGeom>
            <a:avLst/>
            <a:gdLst/>
            <a:ahLst/>
            <a:rect l="l" t="t" r="r" b="b"/>
            <a:pathLst>
              <a:path w="799" h="881">
                <a:moveTo>
                  <a:pt x="634" y="881"/>
                </a:moveTo>
                <a:lnTo>
                  <a:pt x="618" y="816"/>
                </a:lnTo>
                <a:lnTo>
                  <a:pt x="568" y="785"/>
                </a:lnTo>
                <a:lnTo>
                  <a:pt x="542" y="739"/>
                </a:lnTo>
                <a:lnTo>
                  <a:pt x="503" y="731"/>
                </a:lnTo>
                <a:lnTo>
                  <a:pt x="457" y="692"/>
                </a:lnTo>
                <a:lnTo>
                  <a:pt x="465" y="612"/>
                </a:lnTo>
                <a:lnTo>
                  <a:pt x="476" y="589"/>
                </a:lnTo>
                <a:lnTo>
                  <a:pt x="449" y="566"/>
                </a:lnTo>
                <a:lnTo>
                  <a:pt x="472" y="516"/>
                </a:lnTo>
                <a:lnTo>
                  <a:pt x="518" y="492"/>
                </a:lnTo>
                <a:lnTo>
                  <a:pt x="522" y="404"/>
                </a:lnTo>
                <a:lnTo>
                  <a:pt x="545" y="400"/>
                </a:lnTo>
                <a:lnTo>
                  <a:pt x="634" y="323"/>
                </a:lnTo>
                <a:lnTo>
                  <a:pt x="799" y="208"/>
                </a:lnTo>
                <a:lnTo>
                  <a:pt x="680" y="185"/>
                </a:lnTo>
                <a:lnTo>
                  <a:pt x="626" y="200"/>
                </a:lnTo>
                <a:lnTo>
                  <a:pt x="472" y="115"/>
                </a:lnTo>
                <a:lnTo>
                  <a:pt x="388" y="119"/>
                </a:lnTo>
                <a:lnTo>
                  <a:pt x="334" y="100"/>
                </a:lnTo>
                <a:lnTo>
                  <a:pt x="288" y="100"/>
                </a:lnTo>
                <a:lnTo>
                  <a:pt x="249" y="4"/>
                </a:lnTo>
                <a:lnTo>
                  <a:pt x="226" y="0"/>
                </a:lnTo>
                <a:lnTo>
                  <a:pt x="223" y="65"/>
                </a:lnTo>
                <a:lnTo>
                  <a:pt x="0" y="65"/>
                </a:lnTo>
                <a:lnTo>
                  <a:pt x="11" y="108"/>
                </a:lnTo>
                <a:lnTo>
                  <a:pt x="4" y="181"/>
                </a:lnTo>
                <a:lnTo>
                  <a:pt x="27" y="265"/>
                </a:lnTo>
                <a:lnTo>
                  <a:pt x="23" y="350"/>
                </a:lnTo>
                <a:lnTo>
                  <a:pt x="23" y="404"/>
                </a:lnTo>
                <a:lnTo>
                  <a:pt x="46" y="481"/>
                </a:lnTo>
                <a:lnTo>
                  <a:pt x="46" y="512"/>
                </a:lnTo>
                <a:lnTo>
                  <a:pt x="7" y="566"/>
                </a:lnTo>
                <a:lnTo>
                  <a:pt x="50" y="608"/>
                </a:lnTo>
                <a:lnTo>
                  <a:pt x="38" y="881"/>
                </a:lnTo>
                <a:lnTo>
                  <a:pt x="634" y="881"/>
                </a:lnTo>
                <a:close/>
              </a:path>
            </a:pathLst>
          </a:custGeom>
          <a:solidFill>
            <a:srgbClr val="fea19a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/>
          <p:nvPr/>
        </p:nvSpPr>
        <p:spPr>
          <a:xfrm>
            <a:off x="4529160" y="2655720"/>
            <a:ext cx="977760" cy="625680"/>
          </a:xfrm>
          <a:custGeom>
            <a:avLst/>
            <a:gdLst/>
            <a:ahLst/>
            <a:rect l="l" t="t" r="r" b="b"/>
            <a:pathLst>
              <a:path w="750" h="481">
                <a:moveTo>
                  <a:pt x="627" y="0"/>
                </a:moveTo>
                <a:lnTo>
                  <a:pt x="646" y="115"/>
                </a:lnTo>
                <a:lnTo>
                  <a:pt x="684" y="131"/>
                </a:lnTo>
                <a:lnTo>
                  <a:pt x="692" y="158"/>
                </a:lnTo>
                <a:lnTo>
                  <a:pt x="746" y="212"/>
                </a:lnTo>
                <a:lnTo>
                  <a:pt x="750" y="231"/>
                </a:lnTo>
                <a:lnTo>
                  <a:pt x="746" y="258"/>
                </a:lnTo>
                <a:lnTo>
                  <a:pt x="727" y="296"/>
                </a:lnTo>
                <a:lnTo>
                  <a:pt x="646" y="323"/>
                </a:lnTo>
                <a:lnTo>
                  <a:pt x="638" y="346"/>
                </a:lnTo>
                <a:lnTo>
                  <a:pt x="658" y="369"/>
                </a:lnTo>
                <a:lnTo>
                  <a:pt x="658" y="389"/>
                </a:lnTo>
                <a:lnTo>
                  <a:pt x="631" y="431"/>
                </a:lnTo>
                <a:lnTo>
                  <a:pt x="600" y="450"/>
                </a:lnTo>
                <a:lnTo>
                  <a:pt x="604" y="477"/>
                </a:lnTo>
                <a:lnTo>
                  <a:pt x="596" y="481"/>
                </a:lnTo>
                <a:lnTo>
                  <a:pt x="561" y="446"/>
                </a:lnTo>
                <a:lnTo>
                  <a:pt x="89" y="446"/>
                </a:lnTo>
                <a:lnTo>
                  <a:pt x="77" y="427"/>
                </a:lnTo>
                <a:lnTo>
                  <a:pt x="85" y="404"/>
                </a:lnTo>
                <a:lnTo>
                  <a:pt x="81" y="373"/>
                </a:lnTo>
                <a:lnTo>
                  <a:pt x="81" y="339"/>
                </a:lnTo>
                <a:lnTo>
                  <a:pt x="73" y="331"/>
                </a:lnTo>
                <a:lnTo>
                  <a:pt x="73" y="312"/>
                </a:lnTo>
                <a:lnTo>
                  <a:pt x="58" y="300"/>
                </a:lnTo>
                <a:lnTo>
                  <a:pt x="62" y="262"/>
                </a:lnTo>
                <a:lnTo>
                  <a:pt x="31" y="204"/>
                </a:lnTo>
                <a:lnTo>
                  <a:pt x="31" y="154"/>
                </a:lnTo>
                <a:lnTo>
                  <a:pt x="20" y="150"/>
                </a:lnTo>
                <a:lnTo>
                  <a:pt x="0" y="115"/>
                </a:lnTo>
                <a:lnTo>
                  <a:pt x="27" y="58"/>
                </a:lnTo>
                <a:lnTo>
                  <a:pt x="16" y="38"/>
                </a:lnTo>
                <a:lnTo>
                  <a:pt x="16" y="0"/>
                </a:lnTo>
                <a:lnTo>
                  <a:pt x="627" y="0"/>
                </a:lnTo>
                <a:close/>
              </a:path>
            </a:pathLst>
          </a:custGeom>
          <a:solidFill>
            <a:srgbClr val="e4c9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>
            <a:off x="5605560" y="3535200"/>
            <a:ext cx="1187280" cy="551160"/>
          </a:xfrm>
          <a:custGeom>
            <a:avLst/>
            <a:gdLst/>
            <a:ahLst/>
            <a:rect l="l" t="t" r="r" b="b"/>
            <a:pathLst>
              <a:path w="908" h="423">
                <a:moveTo>
                  <a:pt x="703" y="385"/>
                </a:moveTo>
                <a:lnTo>
                  <a:pt x="774" y="377"/>
                </a:lnTo>
                <a:lnTo>
                  <a:pt x="824" y="316"/>
                </a:lnTo>
                <a:lnTo>
                  <a:pt x="908" y="250"/>
                </a:lnTo>
                <a:lnTo>
                  <a:pt x="870" y="231"/>
                </a:lnTo>
                <a:lnTo>
                  <a:pt x="824" y="154"/>
                </a:lnTo>
                <a:lnTo>
                  <a:pt x="824" y="112"/>
                </a:lnTo>
                <a:lnTo>
                  <a:pt x="793" y="85"/>
                </a:lnTo>
                <a:lnTo>
                  <a:pt x="785" y="62"/>
                </a:lnTo>
                <a:lnTo>
                  <a:pt x="759" y="81"/>
                </a:lnTo>
                <a:lnTo>
                  <a:pt x="737" y="85"/>
                </a:lnTo>
                <a:lnTo>
                  <a:pt x="714" y="66"/>
                </a:lnTo>
                <a:lnTo>
                  <a:pt x="695" y="77"/>
                </a:lnTo>
                <a:lnTo>
                  <a:pt x="684" y="77"/>
                </a:lnTo>
                <a:lnTo>
                  <a:pt x="668" y="58"/>
                </a:lnTo>
                <a:lnTo>
                  <a:pt x="626" y="46"/>
                </a:lnTo>
                <a:lnTo>
                  <a:pt x="599" y="4"/>
                </a:lnTo>
                <a:lnTo>
                  <a:pt x="561" y="0"/>
                </a:lnTo>
                <a:lnTo>
                  <a:pt x="545" y="12"/>
                </a:lnTo>
                <a:lnTo>
                  <a:pt x="557" y="54"/>
                </a:lnTo>
                <a:lnTo>
                  <a:pt x="515" y="69"/>
                </a:lnTo>
                <a:lnTo>
                  <a:pt x="480" y="62"/>
                </a:lnTo>
                <a:lnTo>
                  <a:pt x="484" y="93"/>
                </a:lnTo>
                <a:lnTo>
                  <a:pt x="465" y="108"/>
                </a:lnTo>
                <a:lnTo>
                  <a:pt x="453" y="131"/>
                </a:lnTo>
                <a:lnTo>
                  <a:pt x="438" y="135"/>
                </a:lnTo>
                <a:lnTo>
                  <a:pt x="426" y="169"/>
                </a:lnTo>
                <a:lnTo>
                  <a:pt x="411" y="185"/>
                </a:lnTo>
                <a:lnTo>
                  <a:pt x="372" y="146"/>
                </a:lnTo>
                <a:lnTo>
                  <a:pt x="376" y="154"/>
                </a:lnTo>
                <a:lnTo>
                  <a:pt x="361" y="158"/>
                </a:lnTo>
                <a:lnTo>
                  <a:pt x="342" y="200"/>
                </a:lnTo>
                <a:lnTo>
                  <a:pt x="319" y="181"/>
                </a:lnTo>
                <a:lnTo>
                  <a:pt x="284" y="212"/>
                </a:lnTo>
                <a:lnTo>
                  <a:pt x="226" y="185"/>
                </a:lnTo>
                <a:lnTo>
                  <a:pt x="219" y="204"/>
                </a:lnTo>
                <a:lnTo>
                  <a:pt x="215" y="193"/>
                </a:lnTo>
                <a:lnTo>
                  <a:pt x="192" y="189"/>
                </a:lnTo>
                <a:lnTo>
                  <a:pt x="180" y="216"/>
                </a:lnTo>
                <a:lnTo>
                  <a:pt x="173" y="204"/>
                </a:lnTo>
                <a:lnTo>
                  <a:pt x="157" y="231"/>
                </a:lnTo>
                <a:lnTo>
                  <a:pt x="165" y="258"/>
                </a:lnTo>
                <a:lnTo>
                  <a:pt x="119" y="273"/>
                </a:lnTo>
                <a:lnTo>
                  <a:pt x="126" y="312"/>
                </a:lnTo>
                <a:lnTo>
                  <a:pt x="115" y="323"/>
                </a:lnTo>
                <a:lnTo>
                  <a:pt x="57" y="300"/>
                </a:lnTo>
                <a:lnTo>
                  <a:pt x="38" y="323"/>
                </a:lnTo>
                <a:lnTo>
                  <a:pt x="42" y="339"/>
                </a:lnTo>
                <a:lnTo>
                  <a:pt x="42" y="370"/>
                </a:lnTo>
                <a:lnTo>
                  <a:pt x="27" y="404"/>
                </a:lnTo>
                <a:lnTo>
                  <a:pt x="11" y="396"/>
                </a:lnTo>
                <a:lnTo>
                  <a:pt x="0" y="423"/>
                </a:lnTo>
                <a:lnTo>
                  <a:pt x="176" y="412"/>
                </a:lnTo>
                <a:lnTo>
                  <a:pt x="169" y="381"/>
                </a:lnTo>
                <a:lnTo>
                  <a:pt x="703" y="385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>
            <a:off x="4794120" y="4070520"/>
            <a:ext cx="782640" cy="726840"/>
          </a:xfrm>
          <a:custGeom>
            <a:avLst/>
            <a:gdLst/>
            <a:ahLst/>
            <a:rect l="l" t="t" r="r" b="b"/>
            <a:pathLst>
              <a:path w="600" h="558">
                <a:moveTo>
                  <a:pt x="0" y="0"/>
                </a:moveTo>
                <a:lnTo>
                  <a:pt x="12" y="181"/>
                </a:lnTo>
                <a:lnTo>
                  <a:pt x="8" y="458"/>
                </a:lnTo>
                <a:lnTo>
                  <a:pt x="15" y="469"/>
                </a:lnTo>
                <a:lnTo>
                  <a:pt x="58" y="469"/>
                </a:lnTo>
                <a:lnTo>
                  <a:pt x="54" y="558"/>
                </a:lnTo>
                <a:lnTo>
                  <a:pt x="419" y="558"/>
                </a:lnTo>
                <a:lnTo>
                  <a:pt x="427" y="531"/>
                </a:lnTo>
                <a:lnTo>
                  <a:pt x="415" y="511"/>
                </a:lnTo>
                <a:lnTo>
                  <a:pt x="423" y="485"/>
                </a:lnTo>
                <a:lnTo>
                  <a:pt x="407" y="469"/>
                </a:lnTo>
                <a:lnTo>
                  <a:pt x="419" y="458"/>
                </a:lnTo>
                <a:lnTo>
                  <a:pt x="407" y="450"/>
                </a:lnTo>
                <a:lnTo>
                  <a:pt x="430" y="435"/>
                </a:lnTo>
                <a:lnTo>
                  <a:pt x="427" y="404"/>
                </a:lnTo>
                <a:lnTo>
                  <a:pt x="454" y="392"/>
                </a:lnTo>
                <a:lnTo>
                  <a:pt x="442" y="377"/>
                </a:lnTo>
                <a:lnTo>
                  <a:pt x="465" y="354"/>
                </a:lnTo>
                <a:lnTo>
                  <a:pt x="465" y="342"/>
                </a:lnTo>
                <a:lnTo>
                  <a:pt x="488" y="331"/>
                </a:lnTo>
                <a:lnTo>
                  <a:pt x="492" y="285"/>
                </a:lnTo>
                <a:lnTo>
                  <a:pt x="527" y="254"/>
                </a:lnTo>
                <a:lnTo>
                  <a:pt x="527" y="238"/>
                </a:lnTo>
                <a:lnTo>
                  <a:pt x="550" y="219"/>
                </a:lnTo>
                <a:lnTo>
                  <a:pt x="546" y="184"/>
                </a:lnTo>
                <a:lnTo>
                  <a:pt x="569" y="154"/>
                </a:lnTo>
                <a:lnTo>
                  <a:pt x="565" y="123"/>
                </a:lnTo>
                <a:lnTo>
                  <a:pt x="600" y="96"/>
                </a:lnTo>
                <a:lnTo>
                  <a:pt x="592" y="81"/>
                </a:lnTo>
                <a:lnTo>
                  <a:pt x="515" y="81"/>
                </a:lnTo>
                <a:lnTo>
                  <a:pt x="553" y="34"/>
                </a:lnTo>
                <a:lnTo>
                  <a:pt x="542" y="0"/>
                </a:lnTo>
                <a:lnTo>
                  <a:pt x="469" y="0"/>
                </a:lnTo>
                <a:lnTo>
                  <a:pt x="0" y="0"/>
                </a:lnTo>
                <a:close/>
              </a:path>
            </a:pathLst>
          </a:custGeom>
          <a:solidFill>
            <a:srgbClr val="ffd1d1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>
            <a:off x="4794120" y="4070520"/>
            <a:ext cx="782640" cy="726840"/>
          </a:xfrm>
          <a:custGeom>
            <a:avLst/>
            <a:gdLst/>
            <a:ahLst/>
            <a:rect l="l" t="t" r="r" b="b"/>
            <a:pathLst>
              <a:path w="600" h="558">
                <a:moveTo>
                  <a:pt x="0" y="0"/>
                </a:moveTo>
                <a:lnTo>
                  <a:pt x="12" y="181"/>
                </a:lnTo>
                <a:lnTo>
                  <a:pt x="8" y="458"/>
                </a:lnTo>
                <a:lnTo>
                  <a:pt x="15" y="469"/>
                </a:lnTo>
                <a:lnTo>
                  <a:pt x="58" y="469"/>
                </a:lnTo>
                <a:lnTo>
                  <a:pt x="54" y="558"/>
                </a:lnTo>
                <a:lnTo>
                  <a:pt x="419" y="558"/>
                </a:lnTo>
                <a:lnTo>
                  <a:pt x="427" y="531"/>
                </a:lnTo>
                <a:lnTo>
                  <a:pt x="415" y="511"/>
                </a:lnTo>
                <a:lnTo>
                  <a:pt x="423" y="485"/>
                </a:lnTo>
                <a:lnTo>
                  <a:pt x="407" y="469"/>
                </a:lnTo>
                <a:lnTo>
                  <a:pt x="419" y="458"/>
                </a:lnTo>
                <a:lnTo>
                  <a:pt x="407" y="450"/>
                </a:lnTo>
                <a:lnTo>
                  <a:pt x="430" y="435"/>
                </a:lnTo>
                <a:lnTo>
                  <a:pt x="427" y="404"/>
                </a:lnTo>
                <a:lnTo>
                  <a:pt x="454" y="392"/>
                </a:lnTo>
                <a:lnTo>
                  <a:pt x="442" y="377"/>
                </a:lnTo>
                <a:lnTo>
                  <a:pt x="465" y="354"/>
                </a:lnTo>
                <a:lnTo>
                  <a:pt x="465" y="342"/>
                </a:lnTo>
                <a:lnTo>
                  <a:pt x="488" y="331"/>
                </a:lnTo>
                <a:lnTo>
                  <a:pt x="492" y="285"/>
                </a:lnTo>
                <a:lnTo>
                  <a:pt x="527" y="254"/>
                </a:lnTo>
                <a:lnTo>
                  <a:pt x="527" y="238"/>
                </a:lnTo>
                <a:lnTo>
                  <a:pt x="550" y="219"/>
                </a:lnTo>
                <a:lnTo>
                  <a:pt x="546" y="184"/>
                </a:lnTo>
                <a:lnTo>
                  <a:pt x="569" y="154"/>
                </a:lnTo>
                <a:lnTo>
                  <a:pt x="565" y="123"/>
                </a:lnTo>
                <a:lnTo>
                  <a:pt x="600" y="96"/>
                </a:lnTo>
                <a:lnTo>
                  <a:pt x="592" y="81"/>
                </a:lnTo>
                <a:lnTo>
                  <a:pt x="515" y="81"/>
                </a:lnTo>
                <a:lnTo>
                  <a:pt x="553" y="34"/>
                </a:lnTo>
                <a:lnTo>
                  <a:pt x="542" y="0"/>
                </a:lnTo>
                <a:lnTo>
                  <a:pt x="469" y="0"/>
                </a:lnTo>
              </a:path>
            </a:pathLst>
          </a:custGeom>
          <a:noFill/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>
            <a:off x="4643280" y="3236760"/>
            <a:ext cx="1017720" cy="939960"/>
          </a:xfrm>
          <a:custGeom>
            <a:avLst/>
            <a:gdLst/>
            <a:ahLst/>
            <a:rect l="l" t="t" r="r" b="b"/>
            <a:pathLst>
              <a:path w="780" h="720">
                <a:moveTo>
                  <a:pt x="0" y="0"/>
                </a:moveTo>
                <a:lnTo>
                  <a:pt x="7" y="12"/>
                </a:lnTo>
                <a:lnTo>
                  <a:pt x="11" y="46"/>
                </a:lnTo>
                <a:lnTo>
                  <a:pt x="31" y="58"/>
                </a:lnTo>
                <a:lnTo>
                  <a:pt x="38" y="89"/>
                </a:lnTo>
                <a:lnTo>
                  <a:pt x="77" y="112"/>
                </a:lnTo>
                <a:lnTo>
                  <a:pt x="92" y="108"/>
                </a:lnTo>
                <a:lnTo>
                  <a:pt x="100" y="131"/>
                </a:lnTo>
                <a:lnTo>
                  <a:pt x="92" y="135"/>
                </a:lnTo>
                <a:lnTo>
                  <a:pt x="73" y="162"/>
                </a:lnTo>
                <a:lnTo>
                  <a:pt x="104" y="216"/>
                </a:lnTo>
                <a:lnTo>
                  <a:pt x="127" y="223"/>
                </a:lnTo>
                <a:lnTo>
                  <a:pt x="115" y="639"/>
                </a:lnTo>
                <a:lnTo>
                  <a:pt x="657" y="639"/>
                </a:lnTo>
                <a:lnTo>
                  <a:pt x="668" y="673"/>
                </a:lnTo>
                <a:lnTo>
                  <a:pt x="630" y="720"/>
                </a:lnTo>
                <a:lnTo>
                  <a:pt x="707" y="720"/>
                </a:lnTo>
                <a:lnTo>
                  <a:pt x="722" y="700"/>
                </a:lnTo>
                <a:lnTo>
                  <a:pt x="711" y="685"/>
                </a:lnTo>
                <a:lnTo>
                  <a:pt x="726" y="681"/>
                </a:lnTo>
                <a:lnTo>
                  <a:pt x="718" y="670"/>
                </a:lnTo>
                <a:lnTo>
                  <a:pt x="734" y="662"/>
                </a:lnTo>
                <a:lnTo>
                  <a:pt x="726" y="635"/>
                </a:lnTo>
                <a:lnTo>
                  <a:pt x="738" y="650"/>
                </a:lnTo>
                <a:lnTo>
                  <a:pt x="749" y="623"/>
                </a:lnTo>
                <a:lnTo>
                  <a:pt x="765" y="631"/>
                </a:lnTo>
                <a:lnTo>
                  <a:pt x="780" y="597"/>
                </a:lnTo>
                <a:lnTo>
                  <a:pt x="780" y="566"/>
                </a:lnTo>
                <a:lnTo>
                  <a:pt x="765" y="547"/>
                </a:lnTo>
                <a:lnTo>
                  <a:pt x="761" y="562"/>
                </a:lnTo>
                <a:lnTo>
                  <a:pt x="749" y="554"/>
                </a:lnTo>
                <a:lnTo>
                  <a:pt x="734" y="520"/>
                </a:lnTo>
                <a:lnTo>
                  <a:pt x="741" y="496"/>
                </a:lnTo>
                <a:lnTo>
                  <a:pt x="734" y="458"/>
                </a:lnTo>
                <a:lnTo>
                  <a:pt x="634" y="370"/>
                </a:lnTo>
                <a:lnTo>
                  <a:pt x="630" y="350"/>
                </a:lnTo>
                <a:lnTo>
                  <a:pt x="661" y="273"/>
                </a:lnTo>
                <a:lnTo>
                  <a:pt x="626" y="254"/>
                </a:lnTo>
                <a:lnTo>
                  <a:pt x="603" y="266"/>
                </a:lnTo>
                <a:lnTo>
                  <a:pt x="584" y="200"/>
                </a:lnTo>
                <a:lnTo>
                  <a:pt x="515" y="139"/>
                </a:lnTo>
                <a:lnTo>
                  <a:pt x="499" y="73"/>
                </a:lnTo>
                <a:lnTo>
                  <a:pt x="507" y="35"/>
                </a:lnTo>
                <a:lnTo>
                  <a:pt x="472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8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4865760" y="4797360"/>
            <a:ext cx="799920" cy="843120"/>
          </a:xfrm>
          <a:custGeom>
            <a:avLst/>
            <a:gdLst/>
            <a:ahLst/>
            <a:rect l="l" t="t" r="r" b="b"/>
            <a:pathLst>
              <a:path w="615" h="644">
                <a:moveTo>
                  <a:pt x="557" y="444"/>
                </a:moveTo>
                <a:lnTo>
                  <a:pt x="488" y="421"/>
                </a:lnTo>
                <a:lnTo>
                  <a:pt x="457" y="429"/>
                </a:lnTo>
                <a:lnTo>
                  <a:pt x="453" y="456"/>
                </a:lnTo>
                <a:lnTo>
                  <a:pt x="473" y="475"/>
                </a:lnTo>
                <a:lnTo>
                  <a:pt x="522" y="459"/>
                </a:lnTo>
                <a:lnTo>
                  <a:pt x="530" y="486"/>
                </a:lnTo>
                <a:lnTo>
                  <a:pt x="538" y="490"/>
                </a:lnTo>
                <a:lnTo>
                  <a:pt x="580" y="463"/>
                </a:lnTo>
                <a:lnTo>
                  <a:pt x="592" y="471"/>
                </a:lnTo>
                <a:lnTo>
                  <a:pt x="584" y="509"/>
                </a:lnTo>
                <a:lnTo>
                  <a:pt x="549" y="559"/>
                </a:lnTo>
                <a:lnTo>
                  <a:pt x="615" y="621"/>
                </a:lnTo>
                <a:lnTo>
                  <a:pt x="603" y="636"/>
                </a:lnTo>
                <a:lnTo>
                  <a:pt x="596" y="640"/>
                </a:lnTo>
                <a:lnTo>
                  <a:pt x="584" y="644"/>
                </a:lnTo>
                <a:lnTo>
                  <a:pt x="561" y="606"/>
                </a:lnTo>
                <a:lnTo>
                  <a:pt x="519" y="575"/>
                </a:lnTo>
                <a:lnTo>
                  <a:pt x="503" y="579"/>
                </a:lnTo>
                <a:lnTo>
                  <a:pt x="488" y="621"/>
                </a:lnTo>
                <a:lnTo>
                  <a:pt x="426" y="609"/>
                </a:lnTo>
                <a:lnTo>
                  <a:pt x="407" y="621"/>
                </a:lnTo>
                <a:lnTo>
                  <a:pt x="353" y="606"/>
                </a:lnTo>
                <a:lnTo>
                  <a:pt x="327" y="559"/>
                </a:lnTo>
                <a:lnTo>
                  <a:pt x="261" y="517"/>
                </a:lnTo>
                <a:lnTo>
                  <a:pt x="242" y="517"/>
                </a:lnTo>
                <a:lnTo>
                  <a:pt x="238" y="544"/>
                </a:lnTo>
                <a:lnTo>
                  <a:pt x="219" y="556"/>
                </a:lnTo>
                <a:lnTo>
                  <a:pt x="169" y="552"/>
                </a:lnTo>
                <a:lnTo>
                  <a:pt x="88" y="521"/>
                </a:lnTo>
                <a:lnTo>
                  <a:pt x="15" y="532"/>
                </a:lnTo>
                <a:lnTo>
                  <a:pt x="4" y="513"/>
                </a:lnTo>
                <a:lnTo>
                  <a:pt x="31" y="475"/>
                </a:lnTo>
                <a:lnTo>
                  <a:pt x="31" y="394"/>
                </a:lnTo>
                <a:lnTo>
                  <a:pt x="61" y="319"/>
                </a:lnTo>
                <a:lnTo>
                  <a:pt x="23" y="230"/>
                </a:lnTo>
                <a:lnTo>
                  <a:pt x="23" y="200"/>
                </a:lnTo>
                <a:lnTo>
                  <a:pt x="0" y="165"/>
                </a:lnTo>
                <a:lnTo>
                  <a:pt x="0" y="0"/>
                </a:lnTo>
                <a:lnTo>
                  <a:pt x="365" y="0"/>
                </a:lnTo>
                <a:lnTo>
                  <a:pt x="365" y="7"/>
                </a:lnTo>
                <a:lnTo>
                  <a:pt x="373" y="15"/>
                </a:lnTo>
                <a:lnTo>
                  <a:pt x="365" y="42"/>
                </a:lnTo>
                <a:lnTo>
                  <a:pt x="373" y="50"/>
                </a:lnTo>
                <a:lnTo>
                  <a:pt x="361" y="61"/>
                </a:lnTo>
                <a:lnTo>
                  <a:pt x="369" y="88"/>
                </a:lnTo>
                <a:lnTo>
                  <a:pt x="396" y="111"/>
                </a:lnTo>
                <a:lnTo>
                  <a:pt x="369" y="142"/>
                </a:lnTo>
                <a:lnTo>
                  <a:pt x="373" y="161"/>
                </a:lnTo>
                <a:lnTo>
                  <a:pt x="338" y="192"/>
                </a:lnTo>
                <a:lnTo>
                  <a:pt x="315" y="242"/>
                </a:lnTo>
                <a:lnTo>
                  <a:pt x="315" y="277"/>
                </a:lnTo>
                <a:lnTo>
                  <a:pt x="300" y="284"/>
                </a:lnTo>
                <a:lnTo>
                  <a:pt x="307" y="315"/>
                </a:lnTo>
                <a:lnTo>
                  <a:pt x="300" y="327"/>
                </a:lnTo>
                <a:lnTo>
                  <a:pt x="538" y="327"/>
                </a:lnTo>
                <a:lnTo>
                  <a:pt x="522" y="379"/>
                </a:lnTo>
                <a:lnTo>
                  <a:pt x="557" y="444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>
            <a:off x="5773680" y="4383000"/>
            <a:ext cx="585720" cy="993960"/>
          </a:xfrm>
          <a:custGeom>
            <a:avLst/>
            <a:gdLst/>
            <a:ahLst/>
            <a:rect l="l" t="t" r="r" b="b"/>
            <a:pathLst>
              <a:path w="450" h="764">
                <a:moveTo>
                  <a:pt x="12" y="745"/>
                </a:moveTo>
                <a:lnTo>
                  <a:pt x="43" y="741"/>
                </a:lnTo>
                <a:lnTo>
                  <a:pt x="62" y="658"/>
                </a:lnTo>
                <a:lnTo>
                  <a:pt x="70" y="764"/>
                </a:lnTo>
                <a:lnTo>
                  <a:pt x="139" y="745"/>
                </a:lnTo>
                <a:lnTo>
                  <a:pt x="143" y="699"/>
                </a:lnTo>
                <a:lnTo>
                  <a:pt x="112" y="670"/>
                </a:lnTo>
                <a:lnTo>
                  <a:pt x="116" y="647"/>
                </a:lnTo>
                <a:lnTo>
                  <a:pt x="442" y="647"/>
                </a:lnTo>
                <a:lnTo>
                  <a:pt x="431" y="616"/>
                </a:lnTo>
                <a:lnTo>
                  <a:pt x="435" y="524"/>
                </a:lnTo>
                <a:lnTo>
                  <a:pt x="427" y="500"/>
                </a:lnTo>
                <a:lnTo>
                  <a:pt x="435" y="462"/>
                </a:lnTo>
                <a:lnTo>
                  <a:pt x="450" y="443"/>
                </a:lnTo>
                <a:lnTo>
                  <a:pt x="435" y="427"/>
                </a:lnTo>
                <a:lnTo>
                  <a:pt x="442" y="416"/>
                </a:lnTo>
                <a:lnTo>
                  <a:pt x="423" y="381"/>
                </a:lnTo>
                <a:lnTo>
                  <a:pt x="412" y="320"/>
                </a:lnTo>
                <a:lnTo>
                  <a:pt x="350" y="0"/>
                </a:lnTo>
                <a:lnTo>
                  <a:pt x="31" y="0"/>
                </a:lnTo>
                <a:lnTo>
                  <a:pt x="47" y="20"/>
                </a:lnTo>
                <a:lnTo>
                  <a:pt x="0" y="500"/>
                </a:lnTo>
                <a:lnTo>
                  <a:pt x="12" y="745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>
            <a:off x="5481720" y="4030560"/>
            <a:ext cx="1365120" cy="352440"/>
          </a:xfrm>
          <a:custGeom>
            <a:avLst/>
            <a:gdLst/>
            <a:ahLst/>
            <a:rect l="l" t="t" r="r" b="b"/>
            <a:pathLst>
              <a:path w="1047" h="269">
                <a:moveTo>
                  <a:pt x="1047" y="4"/>
                </a:moveTo>
                <a:lnTo>
                  <a:pt x="265" y="0"/>
                </a:lnTo>
                <a:lnTo>
                  <a:pt x="272" y="31"/>
                </a:lnTo>
                <a:lnTo>
                  <a:pt x="96" y="42"/>
                </a:lnTo>
                <a:lnTo>
                  <a:pt x="84" y="27"/>
                </a:lnTo>
                <a:lnTo>
                  <a:pt x="92" y="54"/>
                </a:lnTo>
                <a:lnTo>
                  <a:pt x="76" y="62"/>
                </a:lnTo>
                <a:lnTo>
                  <a:pt x="84" y="73"/>
                </a:lnTo>
                <a:lnTo>
                  <a:pt x="69" y="77"/>
                </a:lnTo>
                <a:lnTo>
                  <a:pt x="80" y="92"/>
                </a:lnTo>
                <a:lnTo>
                  <a:pt x="65" y="112"/>
                </a:lnTo>
                <a:lnTo>
                  <a:pt x="73" y="127"/>
                </a:lnTo>
                <a:lnTo>
                  <a:pt x="38" y="154"/>
                </a:lnTo>
                <a:lnTo>
                  <a:pt x="42" y="185"/>
                </a:lnTo>
                <a:lnTo>
                  <a:pt x="19" y="215"/>
                </a:lnTo>
                <a:lnTo>
                  <a:pt x="23" y="250"/>
                </a:lnTo>
                <a:lnTo>
                  <a:pt x="0" y="269"/>
                </a:lnTo>
                <a:lnTo>
                  <a:pt x="253" y="269"/>
                </a:lnTo>
                <a:lnTo>
                  <a:pt x="572" y="269"/>
                </a:lnTo>
                <a:lnTo>
                  <a:pt x="734" y="269"/>
                </a:lnTo>
                <a:lnTo>
                  <a:pt x="734" y="235"/>
                </a:lnTo>
                <a:lnTo>
                  <a:pt x="760" y="227"/>
                </a:lnTo>
                <a:lnTo>
                  <a:pt x="780" y="189"/>
                </a:lnTo>
                <a:lnTo>
                  <a:pt x="830" y="181"/>
                </a:lnTo>
                <a:lnTo>
                  <a:pt x="893" y="146"/>
                </a:lnTo>
                <a:lnTo>
                  <a:pt x="905" y="119"/>
                </a:lnTo>
                <a:lnTo>
                  <a:pt x="935" y="104"/>
                </a:lnTo>
                <a:lnTo>
                  <a:pt x="943" y="119"/>
                </a:lnTo>
                <a:lnTo>
                  <a:pt x="974" y="92"/>
                </a:lnTo>
                <a:lnTo>
                  <a:pt x="1001" y="96"/>
                </a:lnTo>
                <a:lnTo>
                  <a:pt x="1020" y="62"/>
                </a:lnTo>
                <a:lnTo>
                  <a:pt x="1043" y="58"/>
                </a:lnTo>
                <a:lnTo>
                  <a:pt x="1047" y="4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>
            <a:off x="5256360" y="4383000"/>
            <a:ext cx="576000" cy="993960"/>
          </a:xfrm>
          <a:custGeom>
            <a:avLst/>
            <a:gdLst/>
            <a:ahLst/>
            <a:rect l="l" t="t" r="r" b="b"/>
            <a:pathLst>
              <a:path w="442" h="764">
                <a:moveTo>
                  <a:pt x="407" y="745"/>
                </a:moveTo>
                <a:lnTo>
                  <a:pt x="330" y="737"/>
                </a:lnTo>
                <a:lnTo>
                  <a:pt x="257" y="764"/>
                </a:lnTo>
                <a:lnTo>
                  <a:pt x="222" y="699"/>
                </a:lnTo>
                <a:lnTo>
                  <a:pt x="238" y="647"/>
                </a:lnTo>
                <a:lnTo>
                  <a:pt x="0" y="647"/>
                </a:lnTo>
                <a:lnTo>
                  <a:pt x="7" y="635"/>
                </a:lnTo>
                <a:lnTo>
                  <a:pt x="0" y="604"/>
                </a:lnTo>
                <a:lnTo>
                  <a:pt x="15" y="597"/>
                </a:lnTo>
                <a:lnTo>
                  <a:pt x="15" y="562"/>
                </a:lnTo>
                <a:lnTo>
                  <a:pt x="38" y="512"/>
                </a:lnTo>
                <a:lnTo>
                  <a:pt x="73" y="481"/>
                </a:lnTo>
                <a:lnTo>
                  <a:pt x="69" y="462"/>
                </a:lnTo>
                <a:lnTo>
                  <a:pt x="96" y="431"/>
                </a:lnTo>
                <a:lnTo>
                  <a:pt x="69" y="408"/>
                </a:lnTo>
                <a:lnTo>
                  <a:pt x="61" y="381"/>
                </a:lnTo>
                <a:lnTo>
                  <a:pt x="73" y="370"/>
                </a:lnTo>
                <a:lnTo>
                  <a:pt x="65" y="362"/>
                </a:lnTo>
                <a:lnTo>
                  <a:pt x="73" y="335"/>
                </a:lnTo>
                <a:lnTo>
                  <a:pt x="65" y="327"/>
                </a:lnTo>
                <a:lnTo>
                  <a:pt x="65" y="320"/>
                </a:lnTo>
                <a:lnTo>
                  <a:pt x="73" y="293"/>
                </a:lnTo>
                <a:lnTo>
                  <a:pt x="61" y="273"/>
                </a:lnTo>
                <a:lnTo>
                  <a:pt x="69" y="247"/>
                </a:lnTo>
                <a:lnTo>
                  <a:pt x="53" y="231"/>
                </a:lnTo>
                <a:lnTo>
                  <a:pt x="65" y="220"/>
                </a:lnTo>
                <a:lnTo>
                  <a:pt x="53" y="212"/>
                </a:lnTo>
                <a:lnTo>
                  <a:pt x="76" y="197"/>
                </a:lnTo>
                <a:lnTo>
                  <a:pt x="73" y="166"/>
                </a:lnTo>
                <a:lnTo>
                  <a:pt x="100" y="154"/>
                </a:lnTo>
                <a:lnTo>
                  <a:pt x="88" y="139"/>
                </a:lnTo>
                <a:lnTo>
                  <a:pt x="111" y="116"/>
                </a:lnTo>
                <a:lnTo>
                  <a:pt x="111" y="104"/>
                </a:lnTo>
                <a:lnTo>
                  <a:pt x="134" y="93"/>
                </a:lnTo>
                <a:lnTo>
                  <a:pt x="138" y="47"/>
                </a:lnTo>
                <a:lnTo>
                  <a:pt x="173" y="16"/>
                </a:lnTo>
                <a:lnTo>
                  <a:pt x="173" y="0"/>
                </a:lnTo>
                <a:lnTo>
                  <a:pt x="426" y="0"/>
                </a:lnTo>
                <a:lnTo>
                  <a:pt x="442" y="20"/>
                </a:lnTo>
                <a:lnTo>
                  <a:pt x="395" y="500"/>
                </a:lnTo>
                <a:lnTo>
                  <a:pt x="407" y="745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"/>
          <p:cNvSpPr/>
          <p:nvPr/>
        </p:nvSpPr>
        <p:spPr>
          <a:xfrm>
            <a:off x="5105520" y="1981080"/>
            <a:ext cx="852480" cy="863640"/>
          </a:xfrm>
          <a:custGeom>
            <a:avLst/>
            <a:gdLst/>
            <a:ahLst/>
            <a:rect l="l" t="t" r="r" b="b"/>
            <a:pathLst>
              <a:path w="654" h="662">
                <a:moveTo>
                  <a:pt x="277" y="38"/>
                </a:moveTo>
                <a:lnTo>
                  <a:pt x="231" y="42"/>
                </a:lnTo>
                <a:lnTo>
                  <a:pt x="231" y="0"/>
                </a:lnTo>
                <a:lnTo>
                  <a:pt x="146" y="31"/>
                </a:lnTo>
                <a:lnTo>
                  <a:pt x="108" y="35"/>
                </a:lnTo>
                <a:lnTo>
                  <a:pt x="96" y="23"/>
                </a:lnTo>
                <a:lnTo>
                  <a:pt x="73" y="27"/>
                </a:lnTo>
                <a:lnTo>
                  <a:pt x="69" y="115"/>
                </a:lnTo>
                <a:lnTo>
                  <a:pt x="23" y="139"/>
                </a:lnTo>
                <a:lnTo>
                  <a:pt x="0" y="189"/>
                </a:lnTo>
                <a:lnTo>
                  <a:pt x="27" y="212"/>
                </a:lnTo>
                <a:lnTo>
                  <a:pt x="16" y="235"/>
                </a:lnTo>
                <a:lnTo>
                  <a:pt x="8" y="315"/>
                </a:lnTo>
                <a:lnTo>
                  <a:pt x="54" y="354"/>
                </a:lnTo>
                <a:lnTo>
                  <a:pt x="93" y="362"/>
                </a:lnTo>
                <a:lnTo>
                  <a:pt x="119" y="408"/>
                </a:lnTo>
                <a:lnTo>
                  <a:pt x="169" y="439"/>
                </a:lnTo>
                <a:lnTo>
                  <a:pt x="185" y="504"/>
                </a:lnTo>
                <a:lnTo>
                  <a:pt x="204" y="619"/>
                </a:lnTo>
                <a:lnTo>
                  <a:pt x="242" y="635"/>
                </a:lnTo>
                <a:lnTo>
                  <a:pt x="250" y="662"/>
                </a:lnTo>
                <a:lnTo>
                  <a:pt x="573" y="662"/>
                </a:lnTo>
                <a:lnTo>
                  <a:pt x="565" y="546"/>
                </a:lnTo>
                <a:lnTo>
                  <a:pt x="584" y="481"/>
                </a:lnTo>
                <a:lnTo>
                  <a:pt x="607" y="346"/>
                </a:lnTo>
                <a:lnTo>
                  <a:pt x="654" y="254"/>
                </a:lnTo>
                <a:lnTo>
                  <a:pt x="619" y="269"/>
                </a:lnTo>
                <a:lnTo>
                  <a:pt x="611" y="300"/>
                </a:lnTo>
                <a:lnTo>
                  <a:pt x="550" y="346"/>
                </a:lnTo>
                <a:lnTo>
                  <a:pt x="569" y="296"/>
                </a:lnTo>
                <a:lnTo>
                  <a:pt x="592" y="262"/>
                </a:lnTo>
                <a:lnTo>
                  <a:pt x="577" y="250"/>
                </a:lnTo>
                <a:lnTo>
                  <a:pt x="581" y="219"/>
                </a:lnTo>
                <a:lnTo>
                  <a:pt x="558" y="223"/>
                </a:lnTo>
                <a:lnTo>
                  <a:pt x="565" y="173"/>
                </a:lnTo>
                <a:lnTo>
                  <a:pt x="531" y="154"/>
                </a:lnTo>
                <a:lnTo>
                  <a:pt x="531" y="135"/>
                </a:lnTo>
                <a:lnTo>
                  <a:pt x="312" y="73"/>
                </a:lnTo>
                <a:lnTo>
                  <a:pt x="300" y="50"/>
                </a:lnTo>
                <a:lnTo>
                  <a:pt x="277" y="38"/>
                </a:lnTo>
                <a:close/>
              </a:path>
            </a:pathLst>
          </a:custGeom>
          <a:solidFill>
            <a:srgbClr val="fea19a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"/>
          <p:cNvSpPr/>
          <p:nvPr/>
        </p:nvSpPr>
        <p:spPr>
          <a:xfrm>
            <a:off x="5295960" y="2862360"/>
            <a:ext cx="617400" cy="1112760"/>
          </a:xfrm>
          <a:custGeom>
            <a:avLst/>
            <a:gdLst/>
            <a:ahLst/>
            <a:rect l="l" t="t" r="r" b="b"/>
            <a:pathLst>
              <a:path w="473" h="854">
                <a:moveTo>
                  <a:pt x="8" y="323"/>
                </a:moveTo>
                <a:lnTo>
                  <a:pt x="0" y="361"/>
                </a:lnTo>
                <a:lnTo>
                  <a:pt x="16" y="427"/>
                </a:lnTo>
                <a:lnTo>
                  <a:pt x="85" y="488"/>
                </a:lnTo>
                <a:lnTo>
                  <a:pt x="104" y="554"/>
                </a:lnTo>
                <a:lnTo>
                  <a:pt x="127" y="542"/>
                </a:lnTo>
                <a:lnTo>
                  <a:pt x="162" y="561"/>
                </a:lnTo>
                <a:lnTo>
                  <a:pt x="131" y="638"/>
                </a:lnTo>
                <a:lnTo>
                  <a:pt x="135" y="658"/>
                </a:lnTo>
                <a:lnTo>
                  <a:pt x="235" y="746"/>
                </a:lnTo>
                <a:lnTo>
                  <a:pt x="242" y="784"/>
                </a:lnTo>
                <a:lnTo>
                  <a:pt x="235" y="808"/>
                </a:lnTo>
                <a:lnTo>
                  <a:pt x="250" y="842"/>
                </a:lnTo>
                <a:lnTo>
                  <a:pt x="262" y="850"/>
                </a:lnTo>
                <a:lnTo>
                  <a:pt x="266" y="835"/>
                </a:lnTo>
                <a:lnTo>
                  <a:pt x="281" y="854"/>
                </a:lnTo>
                <a:lnTo>
                  <a:pt x="277" y="838"/>
                </a:lnTo>
                <a:lnTo>
                  <a:pt x="296" y="815"/>
                </a:lnTo>
                <a:lnTo>
                  <a:pt x="354" y="838"/>
                </a:lnTo>
                <a:lnTo>
                  <a:pt x="365" y="827"/>
                </a:lnTo>
                <a:lnTo>
                  <a:pt x="358" y="788"/>
                </a:lnTo>
                <a:lnTo>
                  <a:pt x="404" y="773"/>
                </a:lnTo>
                <a:lnTo>
                  <a:pt x="396" y="746"/>
                </a:lnTo>
                <a:lnTo>
                  <a:pt x="412" y="719"/>
                </a:lnTo>
                <a:lnTo>
                  <a:pt x="404" y="711"/>
                </a:lnTo>
                <a:lnTo>
                  <a:pt x="412" y="711"/>
                </a:lnTo>
                <a:lnTo>
                  <a:pt x="412" y="677"/>
                </a:lnTo>
                <a:lnTo>
                  <a:pt x="423" y="669"/>
                </a:lnTo>
                <a:lnTo>
                  <a:pt x="419" y="654"/>
                </a:lnTo>
                <a:lnTo>
                  <a:pt x="458" y="615"/>
                </a:lnTo>
                <a:lnTo>
                  <a:pt x="473" y="577"/>
                </a:lnTo>
                <a:lnTo>
                  <a:pt x="469" y="546"/>
                </a:lnTo>
                <a:lnTo>
                  <a:pt x="450" y="519"/>
                </a:lnTo>
                <a:lnTo>
                  <a:pt x="469" y="477"/>
                </a:lnTo>
                <a:lnTo>
                  <a:pt x="465" y="115"/>
                </a:lnTo>
                <a:lnTo>
                  <a:pt x="431" y="30"/>
                </a:lnTo>
                <a:lnTo>
                  <a:pt x="427" y="0"/>
                </a:lnTo>
                <a:lnTo>
                  <a:pt x="104" y="0"/>
                </a:lnTo>
                <a:lnTo>
                  <a:pt x="158" y="54"/>
                </a:lnTo>
                <a:lnTo>
                  <a:pt x="162" y="73"/>
                </a:lnTo>
                <a:lnTo>
                  <a:pt x="158" y="100"/>
                </a:lnTo>
                <a:lnTo>
                  <a:pt x="139" y="138"/>
                </a:lnTo>
                <a:lnTo>
                  <a:pt x="58" y="165"/>
                </a:lnTo>
                <a:lnTo>
                  <a:pt x="50" y="188"/>
                </a:lnTo>
                <a:lnTo>
                  <a:pt x="70" y="211"/>
                </a:lnTo>
                <a:lnTo>
                  <a:pt x="70" y="231"/>
                </a:lnTo>
                <a:lnTo>
                  <a:pt x="43" y="273"/>
                </a:lnTo>
                <a:lnTo>
                  <a:pt x="12" y="292"/>
                </a:lnTo>
                <a:lnTo>
                  <a:pt x="16" y="319"/>
                </a:lnTo>
                <a:lnTo>
                  <a:pt x="8" y="323"/>
                </a:lnTo>
                <a:close/>
              </a:path>
            </a:pathLst>
          </a:custGeom>
          <a:solidFill>
            <a:srgbClr val="fea19a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"/>
          <p:cNvSpPr/>
          <p:nvPr/>
        </p:nvSpPr>
        <p:spPr>
          <a:xfrm>
            <a:off x="6962760" y="2900520"/>
            <a:ext cx="912960" cy="517320"/>
          </a:xfrm>
          <a:custGeom>
            <a:avLst/>
            <a:gdLst/>
            <a:ahLst/>
            <a:rect l="l" t="t" r="r" b="b"/>
            <a:pathLst>
              <a:path w="699" h="397">
                <a:moveTo>
                  <a:pt x="592" y="43"/>
                </a:moveTo>
                <a:lnTo>
                  <a:pt x="85" y="43"/>
                </a:lnTo>
                <a:lnTo>
                  <a:pt x="81" y="0"/>
                </a:lnTo>
                <a:lnTo>
                  <a:pt x="0" y="47"/>
                </a:lnTo>
                <a:lnTo>
                  <a:pt x="23" y="397"/>
                </a:lnTo>
                <a:lnTo>
                  <a:pt x="381" y="397"/>
                </a:lnTo>
                <a:lnTo>
                  <a:pt x="580" y="397"/>
                </a:lnTo>
                <a:lnTo>
                  <a:pt x="596" y="374"/>
                </a:lnTo>
                <a:lnTo>
                  <a:pt x="626" y="381"/>
                </a:lnTo>
                <a:lnTo>
                  <a:pt x="657" y="370"/>
                </a:lnTo>
                <a:lnTo>
                  <a:pt x="699" y="324"/>
                </a:lnTo>
                <a:lnTo>
                  <a:pt x="657" y="285"/>
                </a:lnTo>
                <a:lnTo>
                  <a:pt x="653" y="266"/>
                </a:lnTo>
                <a:lnTo>
                  <a:pt x="642" y="262"/>
                </a:lnTo>
                <a:lnTo>
                  <a:pt x="638" y="231"/>
                </a:lnTo>
                <a:lnTo>
                  <a:pt x="650" y="216"/>
                </a:lnTo>
                <a:lnTo>
                  <a:pt x="642" y="197"/>
                </a:lnTo>
                <a:lnTo>
                  <a:pt x="669" y="154"/>
                </a:lnTo>
                <a:lnTo>
                  <a:pt x="684" y="139"/>
                </a:lnTo>
                <a:lnTo>
                  <a:pt x="650" y="120"/>
                </a:lnTo>
                <a:lnTo>
                  <a:pt x="630" y="66"/>
                </a:lnTo>
                <a:lnTo>
                  <a:pt x="592" y="43"/>
                </a:lnTo>
                <a:close/>
              </a:path>
            </a:pathLst>
          </a:custGeom>
          <a:solidFill>
            <a:srgbClr val="ffdd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>
            <a:off x="8140680" y="2308320"/>
            <a:ext cx="263520" cy="498240"/>
          </a:xfrm>
          <a:custGeom>
            <a:avLst/>
            <a:gdLst/>
            <a:ahLst/>
            <a:rect l="l" t="t" r="r" b="b"/>
            <a:pathLst>
              <a:path w="204" h="380">
                <a:moveTo>
                  <a:pt x="204" y="330"/>
                </a:moveTo>
                <a:lnTo>
                  <a:pt x="169" y="280"/>
                </a:lnTo>
                <a:lnTo>
                  <a:pt x="142" y="142"/>
                </a:lnTo>
                <a:lnTo>
                  <a:pt x="115" y="0"/>
                </a:lnTo>
                <a:lnTo>
                  <a:pt x="85" y="3"/>
                </a:lnTo>
                <a:lnTo>
                  <a:pt x="73" y="42"/>
                </a:lnTo>
                <a:lnTo>
                  <a:pt x="73" y="53"/>
                </a:lnTo>
                <a:lnTo>
                  <a:pt x="65" y="76"/>
                </a:lnTo>
                <a:lnTo>
                  <a:pt x="73" y="107"/>
                </a:lnTo>
                <a:lnTo>
                  <a:pt x="31" y="142"/>
                </a:lnTo>
                <a:lnTo>
                  <a:pt x="27" y="196"/>
                </a:lnTo>
                <a:lnTo>
                  <a:pt x="4" y="257"/>
                </a:lnTo>
                <a:lnTo>
                  <a:pt x="0" y="365"/>
                </a:lnTo>
                <a:lnTo>
                  <a:pt x="12" y="380"/>
                </a:lnTo>
                <a:lnTo>
                  <a:pt x="150" y="380"/>
                </a:lnTo>
                <a:lnTo>
                  <a:pt x="188" y="357"/>
                </a:lnTo>
                <a:lnTo>
                  <a:pt x="200" y="361"/>
                </a:lnTo>
                <a:lnTo>
                  <a:pt x="204" y="330"/>
                </a:lnTo>
                <a:close/>
              </a:path>
            </a:pathLst>
          </a:custGeom>
          <a:solidFill>
            <a:srgbClr val="ffff00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"/>
          <p:cNvSpPr/>
          <p:nvPr/>
        </p:nvSpPr>
        <p:spPr>
          <a:xfrm>
            <a:off x="7962840" y="2363760"/>
            <a:ext cx="271440" cy="442800"/>
          </a:xfrm>
          <a:custGeom>
            <a:avLst/>
            <a:gdLst/>
            <a:ahLst/>
            <a:rect l="l" t="t" r="r" b="b"/>
            <a:pathLst>
              <a:path w="207" h="338">
                <a:moveTo>
                  <a:pt x="146" y="338"/>
                </a:moveTo>
                <a:lnTo>
                  <a:pt x="134" y="323"/>
                </a:lnTo>
                <a:lnTo>
                  <a:pt x="138" y="215"/>
                </a:lnTo>
                <a:lnTo>
                  <a:pt x="161" y="154"/>
                </a:lnTo>
                <a:lnTo>
                  <a:pt x="165" y="100"/>
                </a:lnTo>
                <a:lnTo>
                  <a:pt x="207" y="65"/>
                </a:lnTo>
                <a:lnTo>
                  <a:pt x="199" y="34"/>
                </a:lnTo>
                <a:lnTo>
                  <a:pt x="207" y="11"/>
                </a:lnTo>
                <a:lnTo>
                  <a:pt x="207" y="0"/>
                </a:lnTo>
                <a:lnTo>
                  <a:pt x="0" y="0"/>
                </a:lnTo>
                <a:lnTo>
                  <a:pt x="7" y="54"/>
                </a:lnTo>
                <a:lnTo>
                  <a:pt x="19" y="81"/>
                </a:lnTo>
                <a:lnTo>
                  <a:pt x="7" y="138"/>
                </a:lnTo>
                <a:lnTo>
                  <a:pt x="23" y="185"/>
                </a:lnTo>
                <a:lnTo>
                  <a:pt x="19" y="200"/>
                </a:lnTo>
                <a:lnTo>
                  <a:pt x="42" y="215"/>
                </a:lnTo>
                <a:lnTo>
                  <a:pt x="57" y="338"/>
                </a:lnTo>
                <a:lnTo>
                  <a:pt x="146" y="338"/>
                </a:lnTo>
                <a:close/>
              </a:path>
            </a:pathLst>
          </a:custGeom>
          <a:solidFill>
            <a:srgbClr val="ffff00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"/>
          <p:cNvSpPr/>
          <p:nvPr/>
        </p:nvSpPr>
        <p:spPr>
          <a:xfrm>
            <a:off x="7759800" y="3081240"/>
            <a:ext cx="245880" cy="482760"/>
          </a:xfrm>
          <a:custGeom>
            <a:avLst/>
            <a:gdLst/>
            <a:ahLst/>
            <a:rect l="l" t="t" r="r" b="b"/>
            <a:pathLst>
              <a:path w="188" h="369">
                <a:moveTo>
                  <a:pt x="8" y="281"/>
                </a:moveTo>
                <a:lnTo>
                  <a:pt x="39" y="315"/>
                </a:lnTo>
                <a:lnTo>
                  <a:pt x="92" y="335"/>
                </a:lnTo>
                <a:lnTo>
                  <a:pt x="100" y="369"/>
                </a:lnTo>
                <a:lnTo>
                  <a:pt x="115" y="350"/>
                </a:lnTo>
                <a:lnTo>
                  <a:pt x="165" y="265"/>
                </a:lnTo>
                <a:lnTo>
                  <a:pt x="169" y="223"/>
                </a:lnTo>
                <a:lnTo>
                  <a:pt x="181" y="215"/>
                </a:lnTo>
                <a:lnTo>
                  <a:pt x="188" y="173"/>
                </a:lnTo>
                <a:lnTo>
                  <a:pt x="150" y="127"/>
                </a:lnTo>
                <a:lnTo>
                  <a:pt x="165" y="104"/>
                </a:lnTo>
                <a:lnTo>
                  <a:pt x="173" y="62"/>
                </a:lnTo>
                <a:lnTo>
                  <a:pt x="73" y="0"/>
                </a:lnTo>
                <a:lnTo>
                  <a:pt x="58" y="15"/>
                </a:lnTo>
                <a:lnTo>
                  <a:pt x="31" y="58"/>
                </a:lnTo>
                <a:lnTo>
                  <a:pt x="39" y="77"/>
                </a:lnTo>
                <a:lnTo>
                  <a:pt x="27" y="92"/>
                </a:lnTo>
                <a:lnTo>
                  <a:pt x="31" y="123"/>
                </a:lnTo>
                <a:lnTo>
                  <a:pt x="42" y="127"/>
                </a:lnTo>
                <a:lnTo>
                  <a:pt x="46" y="146"/>
                </a:lnTo>
                <a:lnTo>
                  <a:pt x="88" y="185"/>
                </a:lnTo>
                <a:lnTo>
                  <a:pt x="46" y="231"/>
                </a:lnTo>
                <a:lnTo>
                  <a:pt x="15" y="242"/>
                </a:lnTo>
                <a:lnTo>
                  <a:pt x="0" y="273"/>
                </a:lnTo>
                <a:lnTo>
                  <a:pt x="8" y="281"/>
                </a:lnTo>
                <a:close/>
              </a:path>
            </a:pathLst>
          </a:custGeom>
          <a:solidFill>
            <a:srgbClr val="ffdd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/>
          <p:nvPr/>
        </p:nvSpPr>
        <p:spPr>
          <a:xfrm>
            <a:off x="8273880" y="2948040"/>
            <a:ext cx="101880" cy="142920"/>
          </a:xfrm>
          <a:custGeom>
            <a:avLst/>
            <a:gdLst/>
            <a:ahLst/>
            <a:rect l="l" t="t" r="r" b="b"/>
            <a:pathLst>
              <a:path w="77" h="112">
                <a:moveTo>
                  <a:pt x="11" y="112"/>
                </a:moveTo>
                <a:lnTo>
                  <a:pt x="65" y="89"/>
                </a:lnTo>
                <a:lnTo>
                  <a:pt x="77" y="50"/>
                </a:lnTo>
                <a:lnTo>
                  <a:pt x="61" y="39"/>
                </a:lnTo>
                <a:lnTo>
                  <a:pt x="46" y="0"/>
                </a:lnTo>
                <a:lnTo>
                  <a:pt x="0" y="0"/>
                </a:lnTo>
                <a:lnTo>
                  <a:pt x="11" y="112"/>
                </a:lnTo>
                <a:close/>
              </a:path>
            </a:pathLst>
          </a:custGeom>
          <a:solidFill>
            <a:srgbClr val="ffff00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/>
          <p:cNvSpPr/>
          <p:nvPr/>
        </p:nvSpPr>
        <p:spPr>
          <a:xfrm>
            <a:off x="8010360" y="2948040"/>
            <a:ext cx="279720" cy="203040"/>
          </a:xfrm>
          <a:custGeom>
            <a:avLst/>
            <a:gdLst/>
            <a:ahLst/>
            <a:rect l="l" t="t" r="r" b="b"/>
            <a:pathLst>
              <a:path w="215" h="158">
                <a:moveTo>
                  <a:pt x="8" y="158"/>
                </a:moveTo>
                <a:lnTo>
                  <a:pt x="81" y="135"/>
                </a:lnTo>
                <a:lnTo>
                  <a:pt x="104" y="116"/>
                </a:lnTo>
                <a:lnTo>
                  <a:pt x="158" y="116"/>
                </a:lnTo>
                <a:lnTo>
                  <a:pt x="215" y="112"/>
                </a:lnTo>
                <a:lnTo>
                  <a:pt x="204" y="0"/>
                </a:lnTo>
                <a:lnTo>
                  <a:pt x="12" y="0"/>
                </a:lnTo>
                <a:lnTo>
                  <a:pt x="16" y="112"/>
                </a:lnTo>
                <a:lnTo>
                  <a:pt x="23" y="127"/>
                </a:lnTo>
                <a:lnTo>
                  <a:pt x="0" y="146"/>
                </a:lnTo>
                <a:lnTo>
                  <a:pt x="8" y="158"/>
                </a:lnTo>
                <a:close/>
              </a:path>
            </a:pathLst>
          </a:custGeom>
          <a:solidFill>
            <a:srgbClr val="ffff00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"/>
          <p:cNvSpPr/>
          <p:nvPr/>
        </p:nvSpPr>
        <p:spPr>
          <a:xfrm>
            <a:off x="6680160" y="3227400"/>
            <a:ext cx="749520" cy="704880"/>
          </a:xfrm>
          <a:custGeom>
            <a:avLst/>
            <a:gdLst/>
            <a:ahLst/>
            <a:rect l="l" t="t" r="r" b="b"/>
            <a:pathLst>
              <a:path w="572" h="538">
                <a:moveTo>
                  <a:pt x="0" y="346"/>
                </a:moveTo>
                <a:lnTo>
                  <a:pt x="34" y="342"/>
                </a:lnTo>
                <a:lnTo>
                  <a:pt x="61" y="253"/>
                </a:lnTo>
                <a:lnTo>
                  <a:pt x="77" y="257"/>
                </a:lnTo>
                <a:lnTo>
                  <a:pt x="77" y="273"/>
                </a:lnTo>
                <a:lnTo>
                  <a:pt x="96" y="265"/>
                </a:lnTo>
                <a:lnTo>
                  <a:pt x="88" y="242"/>
                </a:lnTo>
                <a:lnTo>
                  <a:pt x="104" y="215"/>
                </a:lnTo>
                <a:lnTo>
                  <a:pt x="131" y="192"/>
                </a:lnTo>
                <a:lnTo>
                  <a:pt x="138" y="203"/>
                </a:lnTo>
                <a:lnTo>
                  <a:pt x="157" y="192"/>
                </a:lnTo>
                <a:lnTo>
                  <a:pt x="196" y="161"/>
                </a:lnTo>
                <a:lnTo>
                  <a:pt x="219" y="53"/>
                </a:lnTo>
                <a:lnTo>
                  <a:pt x="211" y="7"/>
                </a:lnTo>
                <a:lnTo>
                  <a:pt x="230" y="0"/>
                </a:lnTo>
                <a:lnTo>
                  <a:pt x="238" y="146"/>
                </a:lnTo>
                <a:lnTo>
                  <a:pt x="361" y="146"/>
                </a:lnTo>
                <a:lnTo>
                  <a:pt x="365" y="223"/>
                </a:lnTo>
                <a:lnTo>
                  <a:pt x="407" y="184"/>
                </a:lnTo>
                <a:lnTo>
                  <a:pt x="426" y="184"/>
                </a:lnTo>
                <a:lnTo>
                  <a:pt x="442" y="157"/>
                </a:lnTo>
                <a:lnTo>
                  <a:pt x="469" y="173"/>
                </a:lnTo>
                <a:lnTo>
                  <a:pt x="484" y="173"/>
                </a:lnTo>
                <a:lnTo>
                  <a:pt x="488" y="161"/>
                </a:lnTo>
                <a:lnTo>
                  <a:pt x="515" y="146"/>
                </a:lnTo>
                <a:lnTo>
                  <a:pt x="553" y="161"/>
                </a:lnTo>
                <a:lnTo>
                  <a:pt x="572" y="203"/>
                </a:lnTo>
                <a:lnTo>
                  <a:pt x="565" y="234"/>
                </a:lnTo>
                <a:lnTo>
                  <a:pt x="499" y="184"/>
                </a:lnTo>
                <a:lnTo>
                  <a:pt x="492" y="230"/>
                </a:lnTo>
                <a:lnTo>
                  <a:pt x="442" y="288"/>
                </a:lnTo>
                <a:lnTo>
                  <a:pt x="426" y="280"/>
                </a:lnTo>
                <a:lnTo>
                  <a:pt x="396" y="346"/>
                </a:lnTo>
                <a:lnTo>
                  <a:pt x="350" y="319"/>
                </a:lnTo>
                <a:lnTo>
                  <a:pt x="338" y="369"/>
                </a:lnTo>
                <a:lnTo>
                  <a:pt x="284" y="461"/>
                </a:lnTo>
                <a:lnTo>
                  <a:pt x="292" y="469"/>
                </a:lnTo>
                <a:lnTo>
                  <a:pt x="288" y="488"/>
                </a:lnTo>
                <a:lnTo>
                  <a:pt x="269" y="500"/>
                </a:lnTo>
                <a:lnTo>
                  <a:pt x="219" y="503"/>
                </a:lnTo>
                <a:lnTo>
                  <a:pt x="215" y="519"/>
                </a:lnTo>
                <a:lnTo>
                  <a:pt x="177" y="530"/>
                </a:lnTo>
                <a:lnTo>
                  <a:pt x="157" y="515"/>
                </a:lnTo>
                <a:lnTo>
                  <a:pt x="127" y="538"/>
                </a:lnTo>
                <a:lnTo>
                  <a:pt x="92" y="511"/>
                </a:lnTo>
                <a:lnTo>
                  <a:pt x="84" y="484"/>
                </a:lnTo>
                <a:lnTo>
                  <a:pt x="46" y="465"/>
                </a:lnTo>
                <a:lnTo>
                  <a:pt x="0" y="388"/>
                </a:lnTo>
                <a:lnTo>
                  <a:pt x="0" y="346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"/>
          <p:cNvSpPr/>
          <p:nvPr/>
        </p:nvSpPr>
        <p:spPr>
          <a:xfrm>
            <a:off x="6313320" y="2960640"/>
            <a:ext cx="669960" cy="717480"/>
          </a:xfrm>
          <a:custGeom>
            <a:avLst/>
            <a:gdLst/>
            <a:ahLst/>
            <a:rect l="l" t="t" r="r" b="b"/>
            <a:pathLst>
              <a:path w="513" h="550">
                <a:moveTo>
                  <a:pt x="20" y="438"/>
                </a:moveTo>
                <a:lnTo>
                  <a:pt x="12" y="442"/>
                </a:lnTo>
                <a:lnTo>
                  <a:pt x="0" y="38"/>
                </a:lnTo>
                <a:lnTo>
                  <a:pt x="158" y="38"/>
                </a:lnTo>
                <a:lnTo>
                  <a:pt x="283" y="80"/>
                </a:lnTo>
                <a:lnTo>
                  <a:pt x="356" y="65"/>
                </a:lnTo>
                <a:lnTo>
                  <a:pt x="425" y="23"/>
                </a:lnTo>
                <a:lnTo>
                  <a:pt x="498" y="0"/>
                </a:lnTo>
                <a:lnTo>
                  <a:pt x="513" y="204"/>
                </a:lnTo>
                <a:lnTo>
                  <a:pt x="494" y="211"/>
                </a:lnTo>
                <a:lnTo>
                  <a:pt x="502" y="257"/>
                </a:lnTo>
                <a:lnTo>
                  <a:pt x="479" y="365"/>
                </a:lnTo>
                <a:lnTo>
                  <a:pt x="440" y="396"/>
                </a:lnTo>
                <a:lnTo>
                  <a:pt x="421" y="407"/>
                </a:lnTo>
                <a:lnTo>
                  <a:pt x="414" y="396"/>
                </a:lnTo>
                <a:lnTo>
                  <a:pt x="387" y="419"/>
                </a:lnTo>
                <a:lnTo>
                  <a:pt x="371" y="446"/>
                </a:lnTo>
                <a:lnTo>
                  <a:pt x="379" y="469"/>
                </a:lnTo>
                <a:lnTo>
                  <a:pt x="360" y="477"/>
                </a:lnTo>
                <a:lnTo>
                  <a:pt x="360" y="461"/>
                </a:lnTo>
                <a:lnTo>
                  <a:pt x="344" y="457"/>
                </a:lnTo>
                <a:lnTo>
                  <a:pt x="317" y="546"/>
                </a:lnTo>
                <a:lnTo>
                  <a:pt x="283" y="550"/>
                </a:lnTo>
                <a:lnTo>
                  <a:pt x="252" y="523"/>
                </a:lnTo>
                <a:lnTo>
                  <a:pt x="244" y="500"/>
                </a:lnTo>
                <a:lnTo>
                  <a:pt x="218" y="519"/>
                </a:lnTo>
                <a:lnTo>
                  <a:pt x="196" y="523"/>
                </a:lnTo>
                <a:lnTo>
                  <a:pt x="173" y="504"/>
                </a:lnTo>
                <a:lnTo>
                  <a:pt x="154" y="515"/>
                </a:lnTo>
                <a:lnTo>
                  <a:pt x="143" y="515"/>
                </a:lnTo>
                <a:lnTo>
                  <a:pt x="127" y="496"/>
                </a:lnTo>
                <a:lnTo>
                  <a:pt x="85" y="484"/>
                </a:lnTo>
                <a:lnTo>
                  <a:pt x="58" y="442"/>
                </a:lnTo>
                <a:lnTo>
                  <a:pt x="20" y="438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"/>
          <p:cNvSpPr/>
          <p:nvPr/>
        </p:nvSpPr>
        <p:spPr>
          <a:xfrm>
            <a:off x="6597720" y="4335480"/>
            <a:ext cx="780840" cy="668160"/>
          </a:xfrm>
          <a:custGeom>
            <a:avLst/>
            <a:gdLst/>
            <a:ahLst/>
            <a:rect l="l" t="t" r="r" b="b"/>
            <a:pathLst>
              <a:path w="599" h="511">
                <a:moveTo>
                  <a:pt x="322" y="511"/>
                </a:moveTo>
                <a:lnTo>
                  <a:pt x="322" y="492"/>
                </a:lnTo>
                <a:lnTo>
                  <a:pt x="361" y="473"/>
                </a:lnTo>
                <a:lnTo>
                  <a:pt x="345" y="427"/>
                </a:lnTo>
                <a:lnTo>
                  <a:pt x="430" y="427"/>
                </a:lnTo>
                <a:lnTo>
                  <a:pt x="530" y="334"/>
                </a:lnTo>
                <a:lnTo>
                  <a:pt x="530" y="304"/>
                </a:lnTo>
                <a:lnTo>
                  <a:pt x="599" y="219"/>
                </a:lnTo>
                <a:lnTo>
                  <a:pt x="453" y="65"/>
                </a:lnTo>
                <a:lnTo>
                  <a:pt x="315" y="65"/>
                </a:lnTo>
                <a:lnTo>
                  <a:pt x="315" y="42"/>
                </a:lnTo>
                <a:lnTo>
                  <a:pt x="295" y="19"/>
                </a:lnTo>
                <a:lnTo>
                  <a:pt x="280" y="27"/>
                </a:lnTo>
                <a:lnTo>
                  <a:pt x="280" y="11"/>
                </a:lnTo>
                <a:lnTo>
                  <a:pt x="115" y="0"/>
                </a:lnTo>
                <a:lnTo>
                  <a:pt x="30" y="34"/>
                </a:lnTo>
                <a:lnTo>
                  <a:pt x="0" y="84"/>
                </a:lnTo>
                <a:lnTo>
                  <a:pt x="42" y="119"/>
                </a:lnTo>
                <a:lnTo>
                  <a:pt x="61" y="119"/>
                </a:lnTo>
                <a:lnTo>
                  <a:pt x="103" y="204"/>
                </a:lnTo>
                <a:lnTo>
                  <a:pt x="188" y="281"/>
                </a:lnTo>
                <a:lnTo>
                  <a:pt x="184" y="296"/>
                </a:lnTo>
                <a:lnTo>
                  <a:pt x="207" y="331"/>
                </a:lnTo>
                <a:lnTo>
                  <a:pt x="242" y="354"/>
                </a:lnTo>
                <a:lnTo>
                  <a:pt x="257" y="415"/>
                </a:lnTo>
                <a:lnTo>
                  <a:pt x="280" y="431"/>
                </a:lnTo>
                <a:lnTo>
                  <a:pt x="295" y="465"/>
                </a:lnTo>
                <a:lnTo>
                  <a:pt x="295" y="496"/>
                </a:lnTo>
                <a:lnTo>
                  <a:pt x="322" y="511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"/>
          <p:cNvSpPr/>
          <p:nvPr/>
        </p:nvSpPr>
        <p:spPr>
          <a:xfrm>
            <a:off x="7718400" y="3389400"/>
            <a:ext cx="157320" cy="284040"/>
          </a:xfrm>
          <a:custGeom>
            <a:avLst/>
            <a:gdLst/>
            <a:ahLst/>
            <a:rect l="l" t="t" r="r" b="b"/>
            <a:pathLst>
              <a:path w="119" h="219">
                <a:moveTo>
                  <a:pt x="0" y="23"/>
                </a:moveTo>
                <a:lnTo>
                  <a:pt x="16" y="0"/>
                </a:lnTo>
                <a:lnTo>
                  <a:pt x="46" y="7"/>
                </a:lnTo>
                <a:lnTo>
                  <a:pt x="31" y="38"/>
                </a:lnTo>
                <a:lnTo>
                  <a:pt x="35" y="61"/>
                </a:lnTo>
                <a:lnTo>
                  <a:pt x="100" y="165"/>
                </a:lnTo>
                <a:lnTo>
                  <a:pt x="119" y="204"/>
                </a:lnTo>
                <a:lnTo>
                  <a:pt x="112" y="219"/>
                </a:lnTo>
                <a:lnTo>
                  <a:pt x="31" y="219"/>
                </a:lnTo>
                <a:lnTo>
                  <a:pt x="0" y="23"/>
                </a:lnTo>
                <a:close/>
              </a:path>
            </a:pathLst>
          </a:custGeom>
          <a:solidFill>
            <a:srgbClr val="ffdd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"/>
          <p:cNvSpPr/>
          <p:nvPr/>
        </p:nvSpPr>
        <p:spPr>
          <a:xfrm>
            <a:off x="2386080" y="3970440"/>
            <a:ext cx="1087200" cy="1179360"/>
          </a:xfrm>
          <a:custGeom>
            <a:avLst/>
            <a:gdLst/>
            <a:ahLst/>
            <a:rect l="l" t="t" r="r" b="b"/>
            <a:pathLst>
              <a:path w="834" h="904">
                <a:moveTo>
                  <a:pt x="315" y="800"/>
                </a:moveTo>
                <a:lnTo>
                  <a:pt x="768" y="800"/>
                </a:lnTo>
                <a:lnTo>
                  <a:pt x="818" y="77"/>
                </a:lnTo>
                <a:lnTo>
                  <a:pt x="830" y="77"/>
                </a:lnTo>
                <a:lnTo>
                  <a:pt x="834" y="0"/>
                </a:lnTo>
                <a:lnTo>
                  <a:pt x="100" y="0"/>
                </a:lnTo>
                <a:lnTo>
                  <a:pt x="0" y="904"/>
                </a:lnTo>
                <a:lnTo>
                  <a:pt x="103" y="904"/>
                </a:lnTo>
                <a:lnTo>
                  <a:pt x="111" y="827"/>
                </a:lnTo>
                <a:lnTo>
                  <a:pt x="319" y="827"/>
                </a:lnTo>
                <a:lnTo>
                  <a:pt x="315" y="800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"/>
          <p:cNvSpPr/>
          <p:nvPr/>
        </p:nvSpPr>
        <p:spPr>
          <a:xfrm>
            <a:off x="5916600" y="5226120"/>
            <a:ext cx="1285920" cy="1326960"/>
          </a:xfrm>
          <a:custGeom>
            <a:avLst/>
            <a:gdLst/>
            <a:ahLst/>
            <a:rect l="l" t="t" r="r" b="b"/>
            <a:pathLst>
              <a:path w="986" h="1017">
                <a:moveTo>
                  <a:pt x="27" y="98"/>
                </a:moveTo>
                <a:lnTo>
                  <a:pt x="69" y="67"/>
                </a:lnTo>
                <a:lnTo>
                  <a:pt x="65" y="90"/>
                </a:lnTo>
                <a:lnTo>
                  <a:pt x="173" y="82"/>
                </a:lnTo>
                <a:lnTo>
                  <a:pt x="165" y="98"/>
                </a:lnTo>
                <a:lnTo>
                  <a:pt x="265" y="155"/>
                </a:lnTo>
                <a:lnTo>
                  <a:pt x="300" y="202"/>
                </a:lnTo>
                <a:lnTo>
                  <a:pt x="330" y="194"/>
                </a:lnTo>
                <a:lnTo>
                  <a:pt x="411" y="171"/>
                </a:lnTo>
                <a:lnTo>
                  <a:pt x="426" y="140"/>
                </a:lnTo>
                <a:lnTo>
                  <a:pt x="480" y="155"/>
                </a:lnTo>
                <a:lnTo>
                  <a:pt x="536" y="209"/>
                </a:lnTo>
                <a:lnTo>
                  <a:pt x="540" y="232"/>
                </a:lnTo>
                <a:lnTo>
                  <a:pt x="624" y="309"/>
                </a:lnTo>
                <a:lnTo>
                  <a:pt x="632" y="375"/>
                </a:lnTo>
                <a:lnTo>
                  <a:pt x="624" y="482"/>
                </a:lnTo>
                <a:lnTo>
                  <a:pt x="632" y="513"/>
                </a:lnTo>
                <a:lnTo>
                  <a:pt x="644" y="490"/>
                </a:lnTo>
                <a:lnTo>
                  <a:pt x="663" y="502"/>
                </a:lnTo>
                <a:lnTo>
                  <a:pt x="659" y="590"/>
                </a:lnTo>
                <a:lnTo>
                  <a:pt x="705" y="671"/>
                </a:lnTo>
                <a:lnTo>
                  <a:pt x="724" y="663"/>
                </a:lnTo>
                <a:lnTo>
                  <a:pt x="732" y="709"/>
                </a:lnTo>
                <a:lnTo>
                  <a:pt x="747" y="709"/>
                </a:lnTo>
                <a:lnTo>
                  <a:pt x="740" y="733"/>
                </a:lnTo>
                <a:lnTo>
                  <a:pt x="778" y="817"/>
                </a:lnTo>
                <a:lnTo>
                  <a:pt x="824" y="848"/>
                </a:lnTo>
                <a:lnTo>
                  <a:pt x="851" y="909"/>
                </a:lnTo>
                <a:lnTo>
                  <a:pt x="851" y="948"/>
                </a:lnTo>
                <a:lnTo>
                  <a:pt x="893" y="959"/>
                </a:lnTo>
                <a:lnTo>
                  <a:pt x="947" y="933"/>
                </a:lnTo>
                <a:lnTo>
                  <a:pt x="955" y="940"/>
                </a:lnTo>
                <a:lnTo>
                  <a:pt x="932" y="979"/>
                </a:lnTo>
                <a:lnTo>
                  <a:pt x="897" y="1017"/>
                </a:lnTo>
                <a:lnTo>
                  <a:pt x="936" y="990"/>
                </a:lnTo>
                <a:lnTo>
                  <a:pt x="966" y="944"/>
                </a:lnTo>
                <a:lnTo>
                  <a:pt x="986" y="806"/>
                </a:lnTo>
                <a:lnTo>
                  <a:pt x="982" y="659"/>
                </a:lnTo>
                <a:lnTo>
                  <a:pt x="913" y="494"/>
                </a:lnTo>
                <a:lnTo>
                  <a:pt x="905" y="394"/>
                </a:lnTo>
                <a:lnTo>
                  <a:pt x="840" y="282"/>
                </a:lnTo>
                <a:lnTo>
                  <a:pt x="770" y="55"/>
                </a:lnTo>
                <a:lnTo>
                  <a:pt x="778" y="40"/>
                </a:lnTo>
                <a:lnTo>
                  <a:pt x="720" y="25"/>
                </a:lnTo>
                <a:lnTo>
                  <a:pt x="709" y="36"/>
                </a:lnTo>
                <a:lnTo>
                  <a:pt x="713" y="98"/>
                </a:lnTo>
                <a:lnTo>
                  <a:pt x="693" y="98"/>
                </a:lnTo>
                <a:lnTo>
                  <a:pt x="686" y="67"/>
                </a:lnTo>
                <a:lnTo>
                  <a:pt x="350" y="44"/>
                </a:lnTo>
                <a:lnTo>
                  <a:pt x="330" y="0"/>
                </a:lnTo>
                <a:lnTo>
                  <a:pt x="4" y="0"/>
                </a:lnTo>
                <a:lnTo>
                  <a:pt x="0" y="23"/>
                </a:lnTo>
                <a:lnTo>
                  <a:pt x="31" y="52"/>
                </a:lnTo>
                <a:lnTo>
                  <a:pt x="27" y="98"/>
                </a:lnTo>
                <a:close/>
              </a:path>
            </a:pathLst>
          </a:custGeom>
          <a:solidFill>
            <a:srgbClr val="6fff6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"/>
          <p:cNvSpPr/>
          <p:nvPr/>
        </p:nvSpPr>
        <p:spPr>
          <a:xfrm>
            <a:off x="8023320" y="2776680"/>
            <a:ext cx="563400" cy="330120"/>
          </a:xfrm>
          <a:custGeom>
            <a:avLst/>
            <a:gdLst/>
            <a:ahLst/>
            <a:rect l="l" t="t" r="r" b="b"/>
            <a:pathLst>
              <a:path w="430" h="254">
                <a:moveTo>
                  <a:pt x="392" y="247"/>
                </a:moveTo>
                <a:lnTo>
                  <a:pt x="419" y="254"/>
                </a:lnTo>
                <a:lnTo>
                  <a:pt x="422" y="247"/>
                </a:lnTo>
                <a:lnTo>
                  <a:pt x="411" y="231"/>
                </a:lnTo>
                <a:lnTo>
                  <a:pt x="407" y="247"/>
                </a:lnTo>
                <a:lnTo>
                  <a:pt x="392" y="247"/>
                </a:lnTo>
                <a:close/>
                <a:moveTo>
                  <a:pt x="319" y="235"/>
                </a:moveTo>
                <a:lnTo>
                  <a:pt x="365" y="243"/>
                </a:lnTo>
                <a:lnTo>
                  <a:pt x="361" y="223"/>
                </a:lnTo>
                <a:lnTo>
                  <a:pt x="346" y="220"/>
                </a:lnTo>
                <a:lnTo>
                  <a:pt x="319" y="235"/>
                </a:lnTo>
                <a:close/>
                <a:moveTo>
                  <a:pt x="0" y="131"/>
                </a:moveTo>
                <a:lnTo>
                  <a:pt x="11" y="23"/>
                </a:lnTo>
                <a:lnTo>
                  <a:pt x="238" y="23"/>
                </a:lnTo>
                <a:lnTo>
                  <a:pt x="276" y="0"/>
                </a:lnTo>
                <a:lnTo>
                  <a:pt x="288" y="4"/>
                </a:lnTo>
                <a:lnTo>
                  <a:pt x="315" y="46"/>
                </a:lnTo>
                <a:lnTo>
                  <a:pt x="292" y="89"/>
                </a:lnTo>
                <a:lnTo>
                  <a:pt x="326" y="112"/>
                </a:lnTo>
                <a:lnTo>
                  <a:pt x="353" y="166"/>
                </a:lnTo>
                <a:lnTo>
                  <a:pt x="373" y="177"/>
                </a:lnTo>
                <a:lnTo>
                  <a:pt x="415" y="177"/>
                </a:lnTo>
                <a:lnTo>
                  <a:pt x="415" y="158"/>
                </a:lnTo>
                <a:lnTo>
                  <a:pt x="407" y="143"/>
                </a:lnTo>
                <a:lnTo>
                  <a:pt x="419" y="143"/>
                </a:lnTo>
                <a:lnTo>
                  <a:pt x="430" y="177"/>
                </a:lnTo>
                <a:lnTo>
                  <a:pt x="403" y="200"/>
                </a:lnTo>
                <a:lnTo>
                  <a:pt x="365" y="204"/>
                </a:lnTo>
                <a:lnTo>
                  <a:pt x="342" y="189"/>
                </a:lnTo>
                <a:lnTo>
                  <a:pt x="296" y="208"/>
                </a:lnTo>
                <a:lnTo>
                  <a:pt x="269" y="181"/>
                </a:lnTo>
                <a:lnTo>
                  <a:pt x="253" y="170"/>
                </a:lnTo>
                <a:lnTo>
                  <a:pt x="238" y="131"/>
                </a:lnTo>
                <a:lnTo>
                  <a:pt x="0" y="131"/>
                </a:lnTo>
                <a:close/>
              </a:path>
            </a:pathLst>
          </a:custGeom>
          <a:solidFill>
            <a:srgbClr val="ffff00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"/>
          <p:cNvSpPr/>
          <p:nvPr/>
        </p:nvSpPr>
        <p:spPr>
          <a:xfrm>
            <a:off x="8290080" y="1889280"/>
            <a:ext cx="625320" cy="852480"/>
          </a:xfrm>
          <a:custGeom>
            <a:avLst/>
            <a:gdLst/>
            <a:ahLst/>
            <a:rect l="l" t="t" r="r" b="b"/>
            <a:pathLst>
              <a:path w="481" h="654">
                <a:moveTo>
                  <a:pt x="304" y="500"/>
                </a:moveTo>
                <a:lnTo>
                  <a:pt x="308" y="512"/>
                </a:lnTo>
                <a:lnTo>
                  <a:pt x="312" y="500"/>
                </a:lnTo>
                <a:lnTo>
                  <a:pt x="304" y="500"/>
                </a:lnTo>
                <a:close/>
                <a:moveTo>
                  <a:pt x="292" y="485"/>
                </a:moveTo>
                <a:lnTo>
                  <a:pt x="300" y="489"/>
                </a:lnTo>
                <a:lnTo>
                  <a:pt x="300" y="470"/>
                </a:lnTo>
                <a:lnTo>
                  <a:pt x="292" y="485"/>
                </a:lnTo>
                <a:close/>
                <a:moveTo>
                  <a:pt x="273" y="493"/>
                </a:moveTo>
                <a:lnTo>
                  <a:pt x="277" y="508"/>
                </a:lnTo>
                <a:lnTo>
                  <a:pt x="292" y="500"/>
                </a:lnTo>
                <a:lnTo>
                  <a:pt x="281" y="477"/>
                </a:lnTo>
                <a:lnTo>
                  <a:pt x="273" y="493"/>
                </a:lnTo>
                <a:close/>
                <a:moveTo>
                  <a:pt x="27" y="466"/>
                </a:moveTo>
                <a:lnTo>
                  <a:pt x="0" y="324"/>
                </a:lnTo>
                <a:lnTo>
                  <a:pt x="54" y="316"/>
                </a:lnTo>
                <a:lnTo>
                  <a:pt x="50" y="289"/>
                </a:lnTo>
                <a:lnTo>
                  <a:pt x="70" y="266"/>
                </a:lnTo>
                <a:lnTo>
                  <a:pt x="66" y="200"/>
                </a:lnTo>
                <a:lnTo>
                  <a:pt x="85" y="131"/>
                </a:lnTo>
                <a:lnTo>
                  <a:pt x="85" y="89"/>
                </a:lnTo>
                <a:lnTo>
                  <a:pt x="127" y="8"/>
                </a:lnTo>
                <a:lnTo>
                  <a:pt x="146" y="0"/>
                </a:lnTo>
                <a:lnTo>
                  <a:pt x="173" y="23"/>
                </a:lnTo>
                <a:lnTo>
                  <a:pt x="177" y="31"/>
                </a:lnTo>
                <a:lnTo>
                  <a:pt x="204" y="39"/>
                </a:lnTo>
                <a:lnTo>
                  <a:pt x="262" y="12"/>
                </a:lnTo>
                <a:lnTo>
                  <a:pt x="323" y="58"/>
                </a:lnTo>
                <a:lnTo>
                  <a:pt x="342" y="158"/>
                </a:lnTo>
                <a:lnTo>
                  <a:pt x="362" y="266"/>
                </a:lnTo>
                <a:lnTo>
                  <a:pt x="396" y="277"/>
                </a:lnTo>
                <a:lnTo>
                  <a:pt x="404" y="316"/>
                </a:lnTo>
                <a:lnTo>
                  <a:pt x="431" y="339"/>
                </a:lnTo>
                <a:lnTo>
                  <a:pt x="462" y="335"/>
                </a:lnTo>
                <a:lnTo>
                  <a:pt x="481" y="400"/>
                </a:lnTo>
                <a:lnTo>
                  <a:pt x="396" y="431"/>
                </a:lnTo>
                <a:lnTo>
                  <a:pt x="346" y="477"/>
                </a:lnTo>
                <a:lnTo>
                  <a:pt x="304" y="462"/>
                </a:lnTo>
                <a:lnTo>
                  <a:pt x="292" y="439"/>
                </a:lnTo>
                <a:lnTo>
                  <a:pt x="281" y="439"/>
                </a:lnTo>
                <a:lnTo>
                  <a:pt x="262" y="512"/>
                </a:lnTo>
                <a:lnTo>
                  <a:pt x="243" y="508"/>
                </a:lnTo>
                <a:lnTo>
                  <a:pt x="219" y="535"/>
                </a:lnTo>
                <a:lnTo>
                  <a:pt x="204" y="524"/>
                </a:lnTo>
                <a:lnTo>
                  <a:pt x="196" y="551"/>
                </a:lnTo>
                <a:lnTo>
                  <a:pt x="181" y="535"/>
                </a:lnTo>
                <a:lnTo>
                  <a:pt x="158" y="543"/>
                </a:lnTo>
                <a:lnTo>
                  <a:pt x="116" y="627"/>
                </a:lnTo>
                <a:lnTo>
                  <a:pt x="89" y="654"/>
                </a:lnTo>
                <a:lnTo>
                  <a:pt x="54" y="604"/>
                </a:lnTo>
                <a:lnTo>
                  <a:pt x="27" y="466"/>
                </a:lnTo>
                <a:close/>
              </a:path>
            </a:pathLst>
          </a:custGeom>
          <a:solidFill>
            <a:srgbClr val="ffff00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"/>
          <p:cNvSpPr/>
          <p:nvPr/>
        </p:nvSpPr>
        <p:spPr>
          <a:xfrm>
            <a:off x="6437160" y="4035600"/>
            <a:ext cx="1416240" cy="587160"/>
          </a:xfrm>
          <a:custGeom>
            <a:avLst/>
            <a:gdLst/>
            <a:ahLst/>
            <a:rect l="l" t="t" r="r" b="b"/>
            <a:pathLst>
              <a:path w="1085" h="450">
                <a:moveTo>
                  <a:pt x="1054" y="235"/>
                </a:moveTo>
                <a:lnTo>
                  <a:pt x="1081" y="231"/>
                </a:lnTo>
                <a:lnTo>
                  <a:pt x="1085" y="169"/>
                </a:lnTo>
                <a:lnTo>
                  <a:pt x="1020" y="42"/>
                </a:lnTo>
                <a:lnTo>
                  <a:pt x="1024" y="0"/>
                </a:lnTo>
                <a:lnTo>
                  <a:pt x="313" y="0"/>
                </a:lnTo>
                <a:lnTo>
                  <a:pt x="309" y="54"/>
                </a:lnTo>
                <a:lnTo>
                  <a:pt x="286" y="58"/>
                </a:lnTo>
                <a:lnTo>
                  <a:pt x="267" y="92"/>
                </a:lnTo>
                <a:lnTo>
                  <a:pt x="240" y="88"/>
                </a:lnTo>
                <a:lnTo>
                  <a:pt x="209" y="115"/>
                </a:lnTo>
                <a:lnTo>
                  <a:pt x="201" y="100"/>
                </a:lnTo>
                <a:lnTo>
                  <a:pt x="171" y="115"/>
                </a:lnTo>
                <a:lnTo>
                  <a:pt x="159" y="142"/>
                </a:lnTo>
                <a:lnTo>
                  <a:pt x="96" y="177"/>
                </a:lnTo>
                <a:lnTo>
                  <a:pt x="46" y="185"/>
                </a:lnTo>
                <a:lnTo>
                  <a:pt x="26" y="223"/>
                </a:lnTo>
                <a:lnTo>
                  <a:pt x="0" y="231"/>
                </a:lnTo>
                <a:lnTo>
                  <a:pt x="0" y="265"/>
                </a:lnTo>
                <a:lnTo>
                  <a:pt x="151" y="265"/>
                </a:lnTo>
                <a:lnTo>
                  <a:pt x="236" y="231"/>
                </a:lnTo>
                <a:lnTo>
                  <a:pt x="401" y="242"/>
                </a:lnTo>
                <a:lnTo>
                  <a:pt x="401" y="258"/>
                </a:lnTo>
                <a:lnTo>
                  <a:pt x="416" y="250"/>
                </a:lnTo>
                <a:lnTo>
                  <a:pt x="436" y="273"/>
                </a:lnTo>
                <a:lnTo>
                  <a:pt x="436" y="296"/>
                </a:lnTo>
                <a:lnTo>
                  <a:pt x="574" y="296"/>
                </a:lnTo>
                <a:lnTo>
                  <a:pt x="720" y="450"/>
                </a:lnTo>
                <a:lnTo>
                  <a:pt x="812" y="419"/>
                </a:lnTo>
                <a:lnTo>
                  <a:pt x="862" y="350"/>
                </a:lnTo>
                <a:lnTo>
                  <a:pt x="951" y="327"/>
                </a:lnTo>
                <a:lnTo>
                  <a:pt x="981" y="300"/>
                </a:lnTo>
                <a:lnTo>
                  <a:pt x="981" y="269"/>
                </a:lnTo>
                <a:lnTo>
                  <a:pt x="951" y="269"/>
                </a:lnTo>
                <a:lnTo>
                  <a:pt x="974" y="227"/>
                </a:lnTo>
                <a:lnTo>
                  <a:pt x="928" y="200"/>
                </a:lnTo>
                <a:lnTo>
                  <a:pt x="966" y="188"/>
                </a:lnTo>
                <a:lnTo>
                  <a:pt x="993" y="215"/>
                </a:lnTo>
                <a:lnTo>
                  <a:pt x="1012" y="215"/>
                </a:lnTo>
                <a:lnTo>
                  <a:pt x="1054" y="169"/>
                </a:lnTo>
                <a:lnTo>
                  <a:pt x="1043" y="119"/>
                </a:lnTo>
                <a:lnTo>
                  <a:pt x="1020" y="158"/>
                </a:lnTo>
                <a:lnTo>
                  <a:pt x="1012" y="115"/>
                </a:lnTo>
                <a:lnTo>
                  <a:pt x="939" y="123"/>
                </a:lnTo>
                <a:lnTo>
                  <a:pt x="935" y="65"/>
                </a:lnTo>
                <a:lnTo>
                  <a:pt x="954" y="104"/>
                </a:lnTo>
                <a:lnTo>
                  <a:pt x="1008" y="77"/>
                </a:lnTo>
                <a:lnTo>
                  <a:pt x="1035" y="81"/>
                </a:lnTo>
                <a:lnTo>
                  <a:pt x="1077" y="169"/>
                </a:lnTo>
                <a:lnTo>
                  <a:pt x="1074" y="223"/>
                </a:lnTo>
                <a:lnTo>
                  <a:pt x="1054" y="235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"/>
          <p:cNvSpPr/>
          <p:nvPr/>
        </p:nvSpPr>
        <p:spPr>
          <a:xfrm>
            <a:off x="7066080" y="2363760"/>
            <a:ext cx="1224000" cy="873000"/>
          </a:xfrm>
          <a:custGeom>
            <a:avLst/>
            <a:gdLst/>
            <a:ahLst/>
            <a:rect l="l" t="t" r="r" b="b"/>
            <a:pathLst>
              <a:path w="937" h="669">
                <a:moveTo>
                  <a:pt x="903" y="585"/>
                </a:moveTo>
                <a:lnTo>
                  <a:pt x="903" y="581"/>
                </a:lnTo>
                <a:lnTo>
                  <a:pt x="864" y="612"/>
                </a:lnTo>
                <a:lnTo>
                  <a:pt x="738" y="631"/>
                </a:lnTo>
                <a:lnTo>
                  <a:pt x="711" y="650"/>
                </a:lnTo>
                <a:lnTo>
                  <a:pt x="711" y="665"/>
                </a:lnTo>
                <a:lnTo>
                  <a:pt x="730" y="669"/>
                </a:lnTo>
                <a:lnTo>
                  <a:pt x="911" y="615"/>
                </a:lnTo>
                <a:lnTo>
                  <a:pt x="937" y="600"/>
                </a:lnTo>
                <a:lnTo>
                  <a:pt x="930" y="592"/>
                </a:lnTo>
                <a:lnTo>
                  <a:pt x="911" y="596"/>
                </a:lnTo>
                <a:lnTo>
                  <a:pt x="880" y="612"/>
                </a:lnTo>
                <a:lnTo>
                  <a:pt x="903" y="585"/>
                </a:lnTo>
                <a:close/>
                <a:moveTo>
                  <a:pt x="511" y="454"/>
                </a:moveTo>
                <a:lnTo>
                  <a:pt x="549" y="477"/>
                </a:lnTo>
                <a:lnTo>
                  <a:pt x="569" y="531"/>
                </a:lnTo>
                <a:lnTo>
                  <a:pt x="603" y="550"/>
                </a:lnTo>
                <a:lnTo>
                  <a:pt x="703" y="612"/>
                </a:lnTo>
                <a:lnTo>
                  <a:pt x="695" y="654"/>
                </a:lnTo>
                <a:lnTo>
                  <a:pt x="730" y="604"/>
                </a:lnTo>
                <a:lnTo>
                  <a:pt x="722" y="592"/>
                </a:lnTo>
                <a:lnTo>
                  <a:pt x="745" y="573"/>
                </a:lnTo>
                <a:lnTo>
                  <a:pt x="738" y="558"/>
                </a:lnTo>
                <a:lnTo>
                  <a:pt x="734" y="446"/>
                </a:lnTo>
                <a:lnTo>
                  <a:pt x="745" y="338"/>
                </a:lnTo>
                <a:lnTo>
                  <a:pt x="730" y="215"/>
                </a:lnTo>
                <a:lnTo>
                  <a:pt x="707" y="200"/>
                </a:lnTo>
                <a:lnTo>
                  <a:pt x="711" y="185"/>
                </a:lnTo>
                <a:lnTo>
                  <a:pt x="695" y="138"/>
                </a:lnTo>
                <a:lnTo>
                  <a:pt x="707" y="81"/>
                </a:lnTo>
                <a:lnTo>
                  <a:pt x="695" y="54"/>
                </a:lnTo>
                <a:lnTo>
                  <a:pt x="688" y="0"/>
                </a:lnTo>
                <a:lnTo>
                  <a:pt x="503" y="0"/>
                </a:lnTo>
                <a:lnTo>
                  <a:pt x="438" y="50"/>
                </a:lnTo>
                <a:lnTo>
                  <a:pt x="422" y="96"/>
                </a:lnTo>
                <a:lnTo>
                  <a:pt x="376" y="131"/>
                </a:lnTo>
                <a:lnTo>
                  <a:pt x="399" y="150"/>
                </a:lnTo>
                <a:lnTo>
                  <a:pt x="384" y="165"/>
                </a:lnTo>
                <a:lnTo>
                  <a:pt x="399" y="215"/>
                </a:lnTo>
                <a:lnTo>
                  <a:pt x="315" y="254"/>
                </a:lnTo>
                <a:lnTo>
                  <a:pt x="246" y="261"/>
                </a:lnTo>
                <a:lnTo>
                  <a:pt x="180" y="238"/>
                </a:lnTo>
                <a:lnTo>
                  <a:pt x="73" y="261"/>
                </a:lnTo>
                <a:lnTo>
                  <a:pt x="104" y="327"/>
                </a:lnTo>
                <a:lnTo>
                  <a:pt x="0" y="411"/>
                </a:lnTo>
                <a:lnTo>
                  <a:pt x="4" y="454"/>
                </a:lnTo>
                <a:lnTo>
                  <a:pt x="511" y="454"/>
                </a:lnTo>
                <a:close/>
              </a:path>
            </a:pathLst>
          </a:custGeom>
          <a:solidFill>
            <a:srgbClr val="ffff00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"/>
          <p:cNvSpPr/>
          <p:nvPr/>
        </p:nvSpPr>
        <p:spPr>
          <a:xfrm>
            <a:off x="5467320" y="1878120"/>
            <a:ext cx="1195560" cy="1135080"/>
          </a:xfrm>
          <a:custGeom>
            <a:avLst/>
            <a:gdLst/>
            <a:ahLst/>
            <a:rect l="l" t="t" r="r" b="b"/>
            <a:pathLst>
              <a:path w="917" h="869">
                <a:moveTo>
                  <a:pt x="0" y="130"/>
                </a:moveTo>
                <a:lnTo>
                  <a:pt x="119" y="88"/>
                </a:lnTo>
                <a:lnTo>
                  <a:pt x="215" y="19"/>
                </a:lnTo>
                <a:lnTo>
                  <a:pt x="281" y="0"/>
                </a:lnTo>
                <a:lnTo>
                  <a:pt x="211" y="77"/>
                </a:lnTo>
                <a:lnTo>
                  <a:pt x="211" y="104"/>
                </a:lnTo>
                <a:lnTo>
                  <a:pt x="269" y="88"/>
                </a:lnTo>
                <a:lnTo>
                  <a:pt x="342" y="150"/>
                </a:lnTo>
                <a:lnTo>
                  <a:pt x="411" y="154"/>
                </a:lnTo>
                <a:lnTo>
                  <a:pt x="473" y="119"/>
                </a:lnTo>
                <a:lnTo>
                  <a:pt x="584" y="104"/>
                </a:lnTo>
                <a:lnTo>
                  <a:pt x="592" y="138"/>
                </a:lnTo>
                <a:lnTo>
                  <a:pt x="653" y="146"/>
                </a:lnTo>
                <a:lnTo>
                  <a:pt x="669" y="146"/>
                </a:lnTo>
                <a:lnTo>
                  <a:pt x="684" y="196"/>
                </a:lnTo>
                <a:lnTo>
                  <a:pt x="715" y="223"/>
                </a:lnTo>
                <a:lnTo>
                  <a:pt x="665" y="231"/>
                </a:lnTo>
                <a:lnTo>
                  <a:pt x="646" y="215"/>
                </a:lnTo>
                <a:lnTo>
                  <a:pt x="638" y="238"/>
                </a:lnTo>
                <a:lnTo>
                  <a:pt x="561" y="211"/>
                </a:lnTo>
                <a:lnTo>
                  <a:pt x="465" y="242"/>
                </a:lnTo>
                <a:lnTo>
                  <a:pt x="423" y="277"/>
                </a:lnTo>
                <a:lnTo>
                  <a:pt x="423" y="242"/>
                </a:lnTo>
                <a:lnTo>
                  <a:pt x="384" y="257"/>
                </a:lnTo>
                <a:lnTo>
                  <a:pt x="315" y="354"/>
                </a:lnTo>
                <a:lnTo>
                  <a:pt x="300" y="342"/>
                </a:lnTo>
                <a:lnTo>
                  <a:pt x="304" y="311"/>
                </a:lnTo>
                <a:lnTo>
                  <a:pt x="281" y="315"/>
                </a:lnTo>
                <a:lnTo>
                  <a:pt x="288" y="265"/>
                </a:lnTo>
                <a:lnTo>
                  <a:pt x="254" y="246"/>
                </a:lnTo>
                <a:lnTo>
                  <a:pt x="254" y="227"/>
                </a:lnTo>
                <a:lnTo>
                  <a:pt x="35" y="165"/>
                </a:lnTo>
                <a:lnTo>
                  <a:pt x="23" y="142"/>
                </a:lnTo>
                <a:lnTo>
                  <a:pt x="0" y="130"/>
                </a:lnTo>
                <a:close/>
                <a:moveTo>
                  <a:pt x="917" y="661"/>
                </a:moveTo>
                <a:lnTo>
                  <a:pt x="901" y="634"/>
                </a:lnTo>
                <a:lnTo>
                  <a:pt x="878" y="546"/>
                </a:lnTo>
                <a:lnTo>
                  <a:pt x="849" y="511"/>
                </a:lnTo>
                <a:lnTo>
                  <a:pt x="799" y="527"/>
                </a:lnTo>
                <a:lnTo>
                  <a:pt x="769" y="569"/>
                </a:lnTo>
                <a:lnTo>
                  <a:pt x="746" y="573"/>
                </a:lnTo>
                <a:lnTo>
                  <a:pt x="738" y="558"/>
                </a:lnTo>
                <a:lnTo>
                  <a:pt x="749" y="523"/>
                </a:lnTo>
                <a:lnTo>
                  <a:pt x="776" y="500"/>
                </a:lnTo>
                <a:lnTo>
                  <a:pt x="803" y="454"/>
                </a:lnTo>
                <a:lnTo>
                  <a:pt x="780" y="365"/>
                </a:lnTo>
                <a:lnTo>
                  <a:pt x="792" y="357"/>
                </a:lnTo>
                <a:lnTo>
                  <a:pt x="680" y="273"/>
                </a:lnTo>
                <a:lnTo>
                  <a:pt x="607" y="265"/>
                </a:lnTo>
                <a:lnTo>
                  <a:pt x="592" y="288"/>
                </a:lnTo>
                <a:lnTo>
                  <a:pt x="607" y="311"/>
                </a:lnTo>
                <a:lnTo>
                  <a:pt x="561" y="331"/>
                </a:lnTo>
                <a:lnTo>
                  <a:pt x="557" y="377"/>
                </a:lnTo>
                <a:lnTo>
                  <a:pt x="538" y="392"/>
                </a:lnTo>
                <a:lnTo>
                  <a:pt x="526" y="350"/>
                </a:lnTo>
                <a:lnTo>
                  <a:pt x="469" y="419"/>
                </a:lnTo>
                <a:lnTo>
                  <a:pt x="442" y="573"/>
                </a:lnTo>
                <a:lnTo>
                  <a:pt x="473" y="634"/>
                </a:lnTo>
                <a:lnTo>
                  <a:pt x="477" y="658"/>
                </a:lnTo>
                <a:lnTo>
                  <a:pt x="473" y="727"/>
                </a:lnTo>
                <a:lnTo>
                  <a:pt x="430" y="842"/>
                </a:lnTo>
                <a:lnTo>
                  <a:pt x="400" y="861"/>
                </a:lnTo>
                <a:lnTo>
                  <a:pt x="646" y="861"/>
                </a:lnTo>
                <a:lnTo>
                  <a:pt x="649" y="869"/>
                </a:lnTo>
                <a:lnTo>
                  <a:pt x="807" y="869"/>
                </a:lnTo>
                <a:lnTo>
                  <a:pt x="842" y="827"/>
                </a:lnTo>
                <a:lnTo>
                  <a:pt x="842" y="804"/>
                </a:lnTo>
                <a:lnTo>
                  <a:pt x="867" y="769"/>
                </a:lnTo>
                <a:lnTo>
                  <a:pt x="870" y="742"/>
                </a:lnTo>
                <a:lnTo>
                  <a:pt x="905" y="731"/>
                </a:lnTo>
                <a:lnTo>
                  <a:pt x="917" y="661"/>
                </a:lnTo>
                <a:close/>
              </a:path>
            </a:pathLst>
          </a:custGeom>
          <a:solidFill>
            <a:srgbClr val="fea19a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"/>
          <p:cNvSpPr/>
          <p:nvPr/>
        </p:nvSpPr>
        <p:spPr>
          <a:xfrm>
            <a:off x="6524640" y="3470400"/>
            <a:ext cx="1314360" cy="565200"/>
          </a:xfrm>
          <a:custGeom>
            <a:avLst/>
            <a:gdLst/>
            <a:ahLst/>
            <a:rect l="l" t="t" r="r" b="b"/>
            <a:pathLst>
              <a:path w="1009" h="435">
                <a:moveTo>
                  <a:pt x="0" y="435"/>
                </a:moveTo>
                <a:lnTo>
                  <a:pt x="71" y="427"/>
                </a:lnTo>
                <a:lnTo>
                  <a:pt x="121" y="366"/>
                </a:lnTo>
                <a:lnTo>
                  <a:pt x="205" y="300"/>
                </a:lnTo>
                <a:lnTo>
                  <a:pt x="213" y="327"/>
                </a:lnTo>
                <a:lnTo>
                  <a:pt x="248" y="354"/>
                </a:lnTo>
                <a:lnTo>
                  <a:pt x="278" y="331"/>
                </a:lnTo>
                <a:lnTo>
                  <a:pt x="298" y="346"/>
                </a:lnTo>
                <a:lnTo>
                  <a:pt x="336" y="335"/>
                </a:lnTo>
                <a:lnTo>
                  <a:pt x="340" y="319"/>
                </a:lnTo>
                <a:lnTo>
                  <a:pt x="390" y="316"/>
                </a:lnTo>
                <a:lnTo>
                  <a:pt x="409" y="304"/>
                </a:lnTo>
                <a:lnTo>
                  <a:pt x="413" y="285"/>
                </a:lnTo>
                <a:lnTo>
                  <a:pt x="405" y="277"/>
                </a:lnTo>
                <a:lnTo>
                  <a:pt x="459" y="185"/>
                </a:lnTo>
                <a:lnTo>
                  <a:pt x="471" y="135"/>
                </a:lnTo>
                <a:lnTo>
                  <a:pt x="517" y="162"/>
                </a:lnTo>
                <a:lnTo>
                  <a:pt x="547" y="96"/>
                </a:lnTo>
                <a:lnTo>
                  <a:pt x="563" y="104"/>
                </a:lnTo>
                <a:lnTo>
                  <a:pt x="613" y="46"/>
                </a:lnTo>
                <a:lnTo>
                  <a:pt x="620" y="0"/>
                </a:lnTo>
                <a:lnTo>
                  <a:pt x="686" y="50"/>
                </a:lnTo>
                <a:lnTo>
                  <a:pt x="693" y="19"/>
                </a:lnTo>
                <a:lnTo>
                  <a:pt x="728" y="35"/>
                </a:lnTo>
                <a:lnTo>
                  <a:pt x="720" y="50"/>
                </a:lnTo>
                <a:lnTo>
                  <a:pt x="732" y="62"/>
                </a:lnTo>
                <a:lnTo>
                  <a:pt x="770" y="81"/>
                </a:lnTo>
                <a:lnTo>
                  <a:pt x="782" y="100"/>
                </a:lnTo>
                <a:lnTo>
                  <a:pt x="782" y="112"/>
                </a:lnTo>
                <a:lnTo>
                  <a:pt x="759" y="154"/>
                </a:lnTo>
                <a:lnTo>
                  <a:pt x="763" y="166"/>
                </a:lnTo>
                <a:lnTo>
                  <a:pt x="889" y="239"/>
                </a:lnTo>
                <a:lnTo>
                  <a:pt x="882" y="285"/>
                </a:lnTo>
                <a:lnTo>
                  <a:pt x="905" y="331"/>
                </a:lnTo>
                <a:lnTo>
                  <a:pt x="889" y="343"/>
                </a:lnTo>
                <a:lnTo>
                  <a:pt x="909" y="373"/>
                </a:lnTo>
                <a:lnTo>
                  <a:pt x="878" y="377"/>
                </a:lnTo>
                <a:lnTo>
                  <a:pt x="878" y="389"/>
                </a:lnTo>
                <a:lnTo>
                  <a:pt x="951" y="404"/>
                </a:lnTo>
                <a:lnTo>
                  <a:pt x="959" y="435"/>
                </a:lnTo>
                <a:lnTo>
                  <a:pt x="0" y="435"/>
                </a:lnTo>
                <a:close/>
                <a:moveTo>
                  <a:pt x="955" y="235"/>
                </a:moveTo>
                <a:lnTo>
                  <a:pt x="966" y="235"/>
                </a:lnTo>
                <a:lnTo>
                  <a:pt x="962" y="250"/>
                </a:lnTo>
                <a:lnTo>
                  <a:pt x="932" y="312"/>
                </a:lnTo>
                <a:lnTo>
                  <a:pt x="947" y="362"/>
                </a:lnTo>
                <a:lnTo>
                  <a:pt x="970" y="343"/>
                </a:lnTo>
                <a:lnTo>
                  <a:pt x="982" y="289"/>
                </a:lnTo>
                <a:lnTo>
                  <a:pt x="1009" y="219"/>
                </a:lnTo>
                <a:lnTo>
                  <a:pt x="955" y="235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"/>
          <p:cNvSpPr/>
          <p:nvPr/>
        </p:nvSpPr>
        <p:spPr>
          <a:xfrm>
            <a:off x="5230800" y="1581120"/>
            <a:ext cx="2406600" cy="1487520"/>
          </a:xfrm>
          <a:custGeom>
            <a:avLst/>
            <a:gdLst/>
            <a:ahLst/>
            <a:rect l="l" t="t" r="r" b="b"/>
            <a:pathLst>
              <a:path w="1847" h="1138">
                <a:moveTo>
                  <a:pt x="254" y="150"/>
                </a:moveTo>
                <a:lnTo>
                  <a:pt x="300" y="134"/>
                </a:lnTo>
                <a:lnTo>
                  <a:pt x="346" y="61"/>
                </a:lnTo>
                <a:lnTo>
                  <a:pt x="396" y="30"/>
                </a:lnTo>
                <a:lnTo>
                  <a:pt x="396" y="80"/>
                </a:lnTo>
                <a:lnTo>
                  <a:pt x="423" y="46"/>
                </a:lnTo>
                <a:lnTo>
                  <a:pt x="435" y="0"/>
                </a:lnTo>
                <a:lnTo>
                  <a:pt x="504" y="23"/>
                </a:lnTo>
                <a:lnTo>
                  <a:pt x="546" y="104"/>
                </a:lnTo>
                <a:lnTo>
                  <a:pt x="542" y="30"/>
                </a:lnTo>
                <a:lnTo>
                  <a:pt x="611" y="42"/>
                </a:lnTo>
                <a:lnTo>
                  <a:pt x="669" y="142"/>
                </a:lnTo>
                <a:lnTo>
                  <a:pt x="780" y="150"/>
                </a:lnTo>
                <a:lnTo>
                  <a:pt x="773" y="200"/>
                </a:lnTo>
                <a:lnTo>
                  <a:pt x="811" y="246"/>
                </a:lnTo>
                <a:lnTo>
                  <a:pt x="811" y="300"/>
                </a:lnTo>
                <a:lnTo>
                  <a:pt x="838" y="315"/>
                </a:lnTo>
                <a:lnTo>
                  <a:pt x="834" y="373"/>
                </a:lnTo>
                <a:lnTo>
                  <a:pt x="773" y="365"/>
                </a:lnTo>
                <a:lnTo>
                  <a:pt x="765" y="331"/>
                </a:lnTo>
                <a:lnTo>
                  <a:pt x="654" y="346"/>
                </a:lnTo>
                <a:lnTo>
                  <a:pt x="592" y="381"/>
                </a:lnTo>
                <a:lnTo>
                  <a:pt x="523" y="377"/>
                </a:lnTo>
                <a:lnTo>
                  <a:pt x="450" y="315"/>
                </a:lnTo>
                <a:lnTo>
                  <a:pt x="392" y="331"/>
                </a:lnTo>
                <a:lnTo>
                  <a:pt x="392" y="304"/>
                </a:lnTo>
                <a:lnTo>
                  <a:pt x="462" y="227"/>
                </a:lnTo>
                <a:lnTo>
                  <a:pt x="396" y="246"/>
                </a:lnTo>
                <a:lnTo>
                  <a:pt x="300" y="315"/>
                </a:lnTo>
                <a:lnTo>
                  <a:pt x="181" y="357"/>
                </a:lnTo>
                <a:lnTo>
                  <a:pt x="135" y="361"/>
                </a:lnTo>
                <a:lnTo>
                  <a:pt x="135" y="319"/>
                </a:lnTo>
                <a:lnTo>
                  <a:pt x="50" y="350"/>
                </a:lnTo>
                <a:lnTo>
                  <a:pt x="12" y="354"/>
                </a:lnTo>
                <a:lnTo>
                  <a:pt x="0" y="342"/>
                </a:lnTo>
                <a:lnTo>
                  <a:pt x="89" y="265"/>
                </a:lnTo>
                <a:lnTo>
                  <a:pt x="254" y="150"/>
                </a:lnTo>
                <a:close/>
                <a:moveTo>
                  <a:pt x="477" y="981"/>
                </a:moveTo>
                <a:lnTo>
                  <a:pt x="469" y="865"/>
                </a:lnTo>
                <a:lnTo>
                  <a:pt x="488" y="800"/>
                </a:lnTo>
                <a:lnTo>
                  <a:pt x="511" y="665"/>
                </a:lnTo>
                <a:lnTo>
                  <a:pt x="558" y="573"/>
                </a:lnTo>
                <a:lnTo>
                  <a:pt x="523" y="588"/>
                </a:lnTo>
                <a:lnTo>
                  <a:pt x="515" y="619"/>
                </a:lnTo>
                <a:lnTo>
                  <a:pt x="454" y="665"/>
                </a:lnTo>
                <a:lnTo>
                  <a:pt x="473" y="615"/>
                </a:lnTo>
                <a:lnTo>
                  <a:pt x="496" y="581"/>
                </a:lnTo>
                <a:lnTo>
                  <a:pt x="565" y="484"/>
                </a:lnTo>
                <a:lnTo>
                  <a:pt x="604" y="469"/>
                </a:lnTo>
                <a:lnTo>
                  <a:pt x="604" y="504"/>
                </a:lnTo>
                <a:lnTo>
                  <a:pt x="646" y="469"/>
                </a:lnTo>
                <a:lnTo>
                  <a:pt x="742" y="438"/>
                </a:lnTo>
                <a:lnTo>
                  <a:pt x="819" y="465"/>
                </a:lnTo>
                <a:lnTo>
                  <a:pt x="827" y="442"/>
                </a:lnTo>
                <a:lnTo>
                  <a:pt x="846" y="458"/>
                </a:lnTo>
                <a:lnTo>
                  <a:pt x="896" y="450"/>
                </a:lnTo>
                <a:lnTo>
                  <a:pt x="865" y="423"/>
                </a:lnTo>
                <a:lnTo>
                  <a:pt x="850" y="373"/>
                </a:lnTo>
                <a:lnTo>
                  <a:pt x="850" y="357"/>
                </a:lnTo>
                <a:lnTo>
                  <a:pt x="880" y="404"/>
                </a:lnTo>
                <a:lnTo>
                  <a:pt x="915" y="396"/>
                </a:lnTo>
                <a:lnTo>
                  <a:pt x="996" y="423"/>
                </a:lnTo>
                <a:lnTo>
                  <a:pt x="1026" y="415"/>
                </a:lnTo>
                <a:lnTo>
                  <a:pt x="1159" y="434"/>
                </a:lnTo>
                <a:lnTo>
                  <a:pt x="1167" y="454"/>
                </a:lnTo>
                <a:lnTo>
                  <a:pt x="1270" y="469"/>
                </a:lnTo>
                <a:lnTo>
                  <a:pt x="1317" y="531"/>
                </a:lnTo>
                <a:lnTo>
                  <a:pt x="1343" y="542"/>
                </a:lnTo>
                <a:lnTo>
                  <a:pt x="1343" y="577"/>
                </a:lnTo>
                <a:lnTo>
                  <a:pt x="1390" y="623"/>
                </a:lnTo>
                <a:lnTo>
                  <a:pt x="1347" y="619"/>
                </a:lnTo>
                <a:lnTo>
                  <a:pt x="1351" y="665"/>
                </a:lnTo>
                <a:lnTo>
                  <a:pt x="1270" y="634"/>
                </a:lnTo>
                <a:lnTo>
                  <a:pt x="1251" y="654"/>
                </a:lnTo>
                <a:lnTo>
                  <a:pt x="1240" y="600"/>
                </a:lnTo>
                <a:lnTo>
                  <a:pt x="1220" y="611"/>
                </a:lnTo>
                <a:lnTo>
                  <a:pt x="1201" y="558"/>
                </a:lnTo>
                <a:lnTo>
                  <a:pt x="1163" y="558"/>
                </a:lnTo>
                <a:lnTo>
                  <a:pt x="1190" y="600"/>
                </a:lnTo>
                <a:lnTo>
                  <a:pt x="1201" y="634"/>
                </a:lnTo>
                <a:lnTo>
                  <a:pt x="1159" y="727"/>
                </a:lnTo>
                <a:lnTo>
                  <a:pt x="1174" y="811"/>
                </a:lnTo>
                <a:lnTo>
                  <a:pt x="1167" y="846"/>
                </a:lnTo>
                <a:lnTo>
                  <a:pt x="1117" y="888"/>
                </a:lnTo>
                <a:lnTo>
                  <a:pt x="1098" y="888"/>
                </a:lnTo>
                <a:lnTo>
                  <a:pt x="1082" y="861"/>
                </a:lnTo>
                <a:lnTo>
                  <a:pt x="1059" y="773"/>
                </a:lnTo>
                <a:lnTo>
                  <a:pt x="1030" y="738"/>
                </a:lnTo>
                <a:lnTo>
                  <a:pt x="980" y="754"/>
                </a:lnTo>
                <a:lnTo>
                  <a:pt x="950" y="796"/>
                </a:lnTo>
                <a:lnTo>
                  <a:pt x="927" y="800"/>
                </a:lnTo>
                <a:lnTo>
                  <a:pt x="919" y="785"/>
                </a:lnTo>
                <a:lnTo>
                  <a:pt x="930" y="750"/>
                </a:lnTo>
                <a:lnTo>
                  <a:pt x="957" y="727"/>
                </a:lnTo>
                <a:lnTo>
                  <a:pt x="984" y="681"/>
                </a:lnTo>
                <a:lnTo>
                  <a:pt x="961" y="592"/>
                </a:lnTo>
                <a:lnTo>
                  <a:pt x="973" y="584"/>
                </a:lnTo>
                <a:lnTo>
                  <a:pt x="861" y="500"/>
                </a:lnTo>
                <a:lnTo>
                  <a:pt x="788" y="492"/>
                </a:lnTo>
                <a:lnTo>
                  <a:pt x="773" y="515"/>
                </a:lnTo>
                <a:lnTo>
                  <a:pt x="788" y="538"/>
                </a:lnTo>
                <a:lnTo>
                  <a:pt x="742" y="558"/>
                </a:lnTo>
                <a:lnTo>
                  <a:pt x="738" y="604"/>
                </a:lnTo>
                <a:lnTo>
                  <a:pt x="719" y="619"/>
                </a:lnTo>
                <a:lnTo>
                  <a:pt x="707" y="577"/>
                </a:lnTo>
                <a:lnTo>
                  <a:pt x="650" y="646"/>
                </a:lnTo>
                <a:lnTo>
                  <a:pt x="623" y="800"/>
                </a:lnTo>
                <a:lnTo>
                  <a:pt x="654" y="861"/>
                </a:lnTo>
                <a:lnTo>
                  <a:pt x="658" y="885"/>
                </a:lnTo>
                <a:lnTo>
                  <a:pt x="654" y="954"/>
                </a:lnTo>
                <a:lnTo>
                  <a:pt x="611" y="1069"/>
                </a:lnTo>
                <a:lnTo>
                  <a:pt x="581" y="1088"/>
                </a:lnTo>
                <a:lnTo>
                  <a:pt x="554" y="1104"/>
                </a:lnTo>
                <a:lnTo>
                  <a:pt x="515" y="1096"/>
                </a:lnTo>
                <a:lnTo>
                  <a:pt x="481" y="1011"/>
                </a:lnTo>
                <a:lnTo>
                  <a:pt x="477" y="981"/>
                </a:lnTo>
                <a:close/>
                <a:moveTo>
                  <a:pt x="1513" y="927"/>
                </a:moveTo>
                <a:lnTo>
                  <a:pt x="1466" y="919"/>
                </a:lnTo>
                <a:lnTo>
                  <a:pt x="1351" y="938"/>
                </a:lnTo>
                <a:lnTo>
                  <a:pt x="1320" y="965"/>
                </a:lnTo>
                <a:lnTo>
                  <a:pt x="1251" y="950"/>
                </a:lnTo>
                <a:lnTo>
                  <a:pt x="1205" y="969"/>
                </a:lnTo>
                <a:lnTo>
                  <a:pt x="1178" y="1008"/>
                </a:lnTo>
                <a:lnTo>
                  <a:pt x="1147" y="1011"/>
                </a:lnTo>
                <a:lnTo>
                  <a:pt x="1105" y="1058"/>
                </a:lnTo>
                <a:lnTo>
                  <a:pt x="1023" y="1054"/>
                </a:lnTo>
                <a:lnTo>
                  <a:pt x="988" y="1096"/>
                </a:lnTo>
                <a:lnTo>
                  <a:pt x="1113" y="1138"/>
                </a:lnTo>
                <a:lnTo>
                  <a:pt x="1186" y="1123"/>
                </a:lnTo>
                <a:lnTo>
                  <a:pt x="1255" y="1081"/>
                </a:lnTo>
                <a:lnTo>
                  <a:pt x="1328" y="1058"/>
                </a:lnTo>
                <a:lnTo>
                  <a:pt x="1409" y="1011"/>
                </a:lnTo>
                <a:lnTo>
                  <a:pt x="1513" y="927"/>
                </a:lnTo>
                <a:close/>
                <a:moveTo>
                  <a:pt x="1847" y="650"/>
                </a:moveTo>
                <a:lnTo>
                  <a:pt x="1816" y="692"/>
                </a:lnTo>
                <a:lnTo>
                  <a:pt x="1712" y="734"/>
                </a:lnTo>
                <a:lnTo>
                  <a:pt x="1709" y="723"/>
                </a:lnTo>
                <a:lnTo>
                  <a:pt x="1678" y="727"/>
                </a:lnTo>
                <a:lnTo>
                  <a:pt x="1709" y="761"/>
                </a:lnTo>
                <a:lnTo>
                  <a:pt x="1647" y="754"/>
                </a:lnTo>
                <a:lnTo>
                  <a:pt x="1578" y="750"/>
                </a:lnTo>
                <a:lnTo>
                  <a:pt x="1463" y="785"/>
                </a:lnTo>
                <a:lnTo>
                  <a:pt x="1397" y="858"/>
                </a:lnTo>
                <a:lnTo>
                  <a:pt x="1447" y="873"/>
                </a:lnTo>
                <a:lnTo>
                  <a:pt x="1482" y="861"/>
                </a:lnTo>
                <a:lnTo>
                  <a:pt x="1589" y="838"/>
                </a:lnTo>
                <a:lnTo>
                  <a:pt x="1655" y="861"/>
                </a:lnTo>
                <a:lnTo>
                  <a:pt x="1724" y="854"/>
                </a:lnTo>
                <a:lnTo>
                  <a:pt x="1808" y="815"/>
                </a:lnTo>
                <a:lnTo>
                  <a:pt x="1793" y="765"/>
                </a:lnTo>
                <a:lnTo>
                  <a:pt x="1808" y="750"/>
                </a:lnTo>
                <a:lnTo>
                  <a:pt x="1785" y="731"/>
                </a:lnTo>
                <a:lnTo>
                  <a:pt x="1831" y="696"/>
                </a:lnTo>
                <a:lnTo>
                  <a:pt x="1847" y="650"/>
                </a:lnTo>
                <a:close/>
                <a:moveTo>
                  <a:pt x="1105" y="465"/>
                </a:moveTo>
                <a:lnTo>
                  <a:pt x="992" y="465"/>
                </a:lnTo>
                <a:lnTo>
                  <a:pt x="1063" y="500"/>
                </a:lnTo>
                <a:lnTo>
                  <a:pt x="1136" y="515"/>
                </a:lnTo>
                <a:lnTo>
                  <a:pt x="1155" y="500"/>
                </a:lnTo>
                <a:lnTo>
                  <a:pt x="1159" y="469"/>
                </a:lnTo>
                <a:lnTo>
                  <a:pt x="1132" y="454"/>
                </a:lnTo>
                <a:lnTo>
                  <a:pt x="1105" y="465"/>
                </a:lnTo>
                <a:close/>
                <a:moveTo>
                  <a:pt x="1048" y="996"/>
                </a:moveTo>
                <a:lnTo>
                  <a:pt x="1074" y="1008"/>
                </a:lnTo>
                <a:lnTo>
                  <a:pt x="1098" y="1000"/>
                </a:lnTo>
                <a:lnTo>
                  <a:pt x="1101" y="985"/>
                </a:lnTo>
                <a:lnTo>
                  <a:pt x="1086" y="958"/>
                </a:lnTo>
                <a:lnTo>
                  <a:pt x="1051" y="969"/>
                </a:lnTo>
                <a:lnTo>
                  <a:pt x="1048" y="996"/>
                </a:lnTo>
                <a:close/>
              </a:path>
            </a:pathLst>
          </a:custGeom>
          <a:solidFill>
            <a:srgbClr val="ff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" name=""/>
          <p:cNvSpPr/>
          <p:nvPr/>
        </p:nvSpPr>
        <p:spPr>
          <a:xfrm>
            <a:off x="4819680" y="3876840"/>
            <a:ext cx="842760" cy="299880"/>
          </a:xfrm>
          <a:custGeom>
            <a:avLst/>
            <a:gdLst/>
            <a:ahLst/>
            <a:rect l="l" t="t" r="r" b="b"/>
            <a:pathLst>
              <a:path w="531" h="189">
                <a:moveTo>
                  <a:pt x="323" y="39"/>
                </a:moveTo>
                <a:lnTo>
                  <a:pt x="311" y="63"/>
                </a:lnTo>
                <a:lnTo>
                  <a:pt x="260" y="123"/>
                </a:lnTo>
                <a:lnTo>
                  <a:pt x="123" y="123"/>
                </a:lnTo>
                <a:lnTo>
                  <a:pt x="95" y="96"/>
                </a:lnTo>
                <a:lnTo>
                  <a:pt x="77" y="76"/>
                </a:lnTo>
                <a:lnTo>
                  <a:pt x="66" y="72"/>
                </a:lnTo>
                <a:lnTo>
                  <a:pt x="65" y="85"/>
                </a:lnTo>
                <a:lnTo>
                  <a:pt x="57" y="94"/>
                </a:lnTo>
                <a:lnTo>
                  <a:pt x="51" y="81"/>
                </a:lnTo>
                <a:lnTo>
                  <a:pt x="35" y="82"/>
                </a:lnTo>
                <a:lnTo>
                  <a:pt x="23" y="91"/>
                </a:lnTo>
                <a:lnTo>
                  <a:pt x="0" y="123"/>
                </a:lnTo>
                <a:lnTo>
                  <a:pt x="430" y="122"/>
                </a:lnTo>
                <a:lnTo>
                  <a:pt x="438" y="153"/>
                </a:lnTo>
                <a:lnTo>
                  <a:pt x="408" y="189"/>
                </a:lnTo>
                <a:lnTo>
                  <a:pt x="471" y="189"/>
                </a:lnTo>
                <a:lnTo>
                  <a:pt x="483" y="173"/>
                </a:lnTo>
                <a:lnTo>
                  <a:pt x="474" y="160"/>
                </a:lnTo>
                <a:lnTo>
                  <a:pt x="487" y="157"/>
                </a:lnTo>
                <a:lnTo>
                  <a:pt x="480" y="148"/>
                </a:lnTo>
                <a:lnTo>
                  <a:pt x="493" y="141"/>
                </a:lnTo>
                <a:lnTo>
                  <a:pt x="487" y="119"/>
                </a:lnTo>
                <a:lnTo>
                  <a:pt x="496" y="131"/>
                </a:lnTo>
                <a:lnTo>
                  <a:pt x="506" y="109"/>
                </a:lnTo>
                <a:lnTo>
                  <a:pt x="519" y="116"/>
                </a:lnTo>
                <a:lnTo>
                  <a:pt x="531" y="88"/>
                </a:lnTo>
                <a:lnTo>
                  <a:pt x="531" y="62"/>
                </a:lnTo>
                <a:lnTo>
                  <a:pt x="488" y="84"/>
                </a:lnTo>
                <a:lnTo>
                  <a:pt x="438" y="91"/>
                </a:lnTo>
                <a:lnTo>
                  <a:pt x="438" y="75"/>
                </a:lnTo>
                <a:lnTo>
                  <a:pt x="437" y="18"/>
                </a:lnTo>
                <a:lnTo>
                  <a:pt x="414" y="0"/>
                </a:lnTo>
                <a:lnTo>
                  <a:pt x="386" y="15"/>
                </a:lnTo>
                <a:lnTo>
                  <a:pt x="357" y="28"/>
                </a:lnTo>
                <a:lnTo>
                  <a:pt x="338" y="30"/>
                </a:lnTo>
                <a:lnTo>
                  <a:pt x="323" y="39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" name=""/>
          <p:cNvSpPr/>
          <p:nvPr/>
        </p:nvSpPr>
        <p:spPr>
          <a:xfrm>
            <a:off x="5019840" y="3235320"/>
            <a:ext cx="642600" cy="812880"/>
          </a:xfrm>
          <a:custGeom>
            <a:avLst/>
            <a:gdLst/>
            <a:ahLst/>
            <a:rect l="l" t="t" r="r" b="b"/>
            <a:pathLst>
              <a:path w="405" h="512">
                <a:moveTo>
                  <a:pt x="41" y="0"/>
                </a:moveTo>
                <a:cubicBezTo>
                  <a:pt x="30" y="24"/>
                  <a:pt x="22" y="61"/>
                  <a:pt x="15" y="75"/>
                </a:cubicBezTo>
                <a:cubicBezTo>
                  <a:pt x="7" y="80"/>
                  <a:pt x="0" y="86"/>
                  <a:pt x="0" y="86"/>
                </a:cubicBezTo>
                <a:lnTo>
                  <a:pt x="0" y="105"/>
                </a:lnTo>
                <a:lnTo>
                  <a:pt x="50" y="107"/>
                </a:lnTo>
                <a:lnTo>
                  <a:pt x="32" y="114"/>
                </a:lnTo>
                <a:lnTo>
                  <a:pt x="39" y="135"/>
                </a:lnTo>
                <a:lnTo>
                  <a:pt x="21" y="161"/>
                </a:lnTo>
                <a:lnTo>
                  <a:pt x="18" y="207"/>
                </a:lnTo>
                <a:lnTo>
                  <a:pt x="5" y="210"/>
                </a:lnTo>
                <a:lnTo>
                  <a:pt x="5" y="225"/>
                </a:lnTo>
                <a:lnTo>
                  <a:pt x="18" y="224"/>
                </a:lnTo>
                <a:lnTo>
                  <a:pt x="18" y="236"/>
                </a:lnTo>
                <a:lnTo>
                  <a:pt x="8" y="239"/>
                </a:lnTo>
                <a:lnTo>
                  <a:pt x="8" y="260"/>
                </a:lnTo>
                <a:lnTo>
                  <a:pt x="27" y="267"/>
                </a:lnTo>
                <a:lnTo>
                  <a:pt x="24" y="297"/>
                </a:lnTo>
                <a:lnTo>
                  <a:pt x="51" y="356"/>
                </a:lnTo>
                <a:lnTo>
                  <a:pt x="69" y="357"/>
                </a:lnTo>
                <a:lnTo>
                  <a:pt x="77" y="333"/>
                </a:lnTo>
                <a:lnTo>
                  <a:pt x="90" y="333"/>
                </a:lnTo>
                <a:lnTo>
                  <a:pt x="107" y="362"/>
                </a:lnTo>
                <a:lnTo>
                  <a:pt x="153" y="365"/>
                </a:lnTo>
                <a:lnTo>
                  <a:pt x="201" y="441"/>
                </a:lnTo>
                <a:lnTo>
                  <a:pt x="231" y="438"/>
                </a:lnTo>
                <a:lnTo>
                  <a:pt x="290" y="411"/>
                </a:lnTo>
                <a:lnTo>
                  <a:pt x="306" y="425"/>
                </a:lnTo>
                <a:lnTo>
                  <a:pt x="306" y="476"/>
                </a:lnTo>
                <a:lnTo>
                  <a:pt x="300" y="495"/>
                </a:lnTo>
                <a:lnTo>
                  <a:pt x="303" y="512"/>
                </a:lnTo>
                <a:lnTo>
                  <a:pt x="315" y="498"/>
                </a:lnTo>
                <a:lnTo>
                  <a:pt x="357" y="495"/>
                </a:lnTo>
                <a:lnTo>
                  <a:pt x="405" y="486"/>
                </a:lnTo>
                <a:lnTo>
                  <a:pt x="405" y="465"/>
                </a:lnTo>
                <a:lnTo>
                  <a:pt x="393" y="450"/>
                </a:lnTo>
                <a:lnTo>
                  <a:pt x="389" y="462"/>
                </a:lnTo>
                <a:lnTo>
                  <a:pt x="380" y="456"/>
                </a:lnTo>
                <a:lnTo>
                  <a:pt x="367" y="428"/>
                </a:lnTo>
                <a:lnTo>
                  <a:pt x="373" y="408"/>
                </a:lnTo>
                <a:lnTo>
                  <a:pt x="367" y="377"/>
                </a:lnTo>
                <a:lnTo>
                  <a:pt x="285" y="304"/>
                </a:lnTo>
                <a:lnTo>
                  <a:pt x="282" y="288"/>
                </a:lnTo>
                <a:lnTo>
                  <a:pt x="307" y="224"/>
                </a:lnTo>
                <a:lnTo>
                  <a:pt x="278" y="209"/>
                </a:lnTo>
                <a:lnTo>
                  <a:pt x="260" y="219"/>
                </a:lnTo>
                <a:lnTo>
                  <a:pt x="244" y="164"/>
                </a:lnTo>
                <a:lnTo>
                  <a:pt x="187" y="114"/>
                </a:lnTo>
                <a:lnTo>
                  <a:pt x="174" y="60"/>
                </a:lnTo>
                <a:lnTo>
                  <a:pt x="181" y="29"/>
                </a:lnTo>
                <a:lnTo>
                  <a:pt x="152" y="0"/>
                </a:lnTo>
                <a:cubicBezTo>
                  <a:pt x="152" y="0"/>
                  <a:pt x="41" y="0"/>
                  <a:pt x="41" y="0"/>
                </a:cubicBezTo>
                <a:close/>
              </a:path>
            </a:pathLst>
          </a:custGeom>
          <a:solidFill>
            <a:srgbClr val="fea19a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" name=""/>
          <p:cNvSpPr/>
          <p:nvPr/>
        </p:nvSpPr>
        <p:spPr>
          <a:xfrm>
            <a:off x="4794120" y="4070520"/>
            <a:ext cx="252720" cy="726840"/>
          </a:xfrm>
          <a:custGeom>
            <a:avLst/>
            <a:gdLst/>
            <a:ahLst/>
            <a:rect l="l" t="t" r="r" b="b"/>
            <a:pathLst>
              <a:path w="159" h="458">
                <a:moveTo>
                  <a:pt x="0" y="0"/>
                </a:moveTo>
                <a:lnTo>
                  <a:pt x="10" y="149"/>
                </a:lnTo>
                <a:lnTo>
                  <a:pt x="7" y="376"/>
                </a:lnTo>
                <a:lnTo>
                  <a:pt x="12" y="385"/>
                </a:lnTo>
                <a:lnTo>
                  <a:pt x="48" y="385"/>
                </a:lnTo>
                <a:lnTo>
                  <a:pt x="44" y="458"/>
                </a:lnTo>
                <a:lnTo>
                  <a:pt x="138" y="458"/>
                </a:lnTo>
                <a:lnTo>
                  <a:pt x="136" y="439"/>
                </a:lnTo>
                <a:lnTo>
                  <a:pt x="94" y="439"/>
                </a:lnTo>
                <a:lnTo>
                  <a:pt x="94" y="403"/>
                </a:lnTo>
                <a:lnTo>
                  <a:pt x="145" y="401"/>
                </a:lnTo>
                <a:lnTo>
                  <a:pt x="147" y="376"/>
                </a:lnTo>
                <a:lnTo>
                  <a:pt x="133" y="361"/>
                </a:lnTo>
                <a:lnTo>
                  <a:pt x="130" y="349"/>
                </a:lnTo>
                <a:lnTo>
                  <a:pt x="159" y="346"/>
                </a:lnTo>
                <a:lnTo>
                  <a:pt x="157" y="320"/>
                </a:lnTo>
                <a:lnTo>
                  <a:pt x="123" y="280"/>
                </a:lnTo>
                <a:lnTo>
                  <a:pt x="120" y="260"/>
                </a:lnTo>
                <a:lnTo>
                  <a:pt x="93" y="257"/>
                </a:lnTo>
                <a:lnTo>
                  <a:pt x="91" y="242"/>
                </a:lnTo>
                <a:lnTo>
                  <a:pt x="78" y="224"/>
                </a:lnTo>
                <a:lnTo>
                  <a:pt x="13" y="218"/>
                </a:lnTo>
                <a:lnTo>
                  <a:pt x="15" y="197"/>
                </a:lnTo>
                <a:lnTo>
                  <a:pt x="66" y="193"/>
                </a:lnTo>
                <a:lnTo>
                  <a:pt x="69" y="182"/>
                </a:lnTo>
                <a:lnTo>
                  <a:pt x="135" y="181"/>
                </a:lnTo>
                <a:lnTo>
                  <a:pt x="138" y="167"/>
                </a:lnTo>
                <a:lnTo>
                  <a:pt x="121" y="167"/>
                </a:lnTo>
                <a:lnTo>
                  <a:pt x="127" y="149"/>
                </a:lnTo>
                <a:lnTo>
                  <a:pt x="129" y="107"/>
                </a:lnTo>
                <a:lnTo>
                  <a:pt x="136" y="89"/>
                </a:lnTo>
                <a:lnTo>
                  <a:pt x="94" y="89"/>
                </a:lnTo>
                <a:lnTo>
                  <a:pt x="91" y="44"/>
                </a:lnTo>
                <a:lnTo>
                  <a:pt x="103" y="26"/>
                </a:lnTo>
                <a:lnTo>
                  <a:pt x="121" y="1"/>
                </a:lnTo>
                <a:lnTo>
                  <a:pt x="0" y="0"/>
                </a:lnTo>
                <a:close/>
              </a:path>
            </a:pathLst>
          </a:custGeom>
          <a:solidFill>
            <a:srgbClr val="ffff8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" name=""/>
          <p:cNvSpPr/>
          <p:nvPr/>
        </p:nvSpPr>
        <p:spPr>
          <a:xfrm>
            <a:off x="4863960" y="4797360"/>
            <a:ext cx="154080" cy="216000"/>
          </a:xfrm>
          <a:custGeom>
            <a:avLst/>
            <a:gdLst/>
            <a:ahLst/>
            <a:rect l="l" t="t" r="r" b="b"/>
            <a:pathLst>
              <a:path w="97" h="136">
                <a:moveTo>
                  <a:pt x="23" y="132"/>
                </a:moveTo>
                <a:lnTo>
                  <a:pt x="0" y="136"/>
                </a:lnTo>
                <a:lnTo>
                  <a:pt x="0" y="0"/>
                </a:lnTo>
                <a:lnTo>
                  <a:pt x="92" y="0"/>
                </a:lnTo>
                <a:lnTo>
                  <a:pt x="92" y="21"/>
                </a:lnTo>
                <a:lnTo>
                  <a:pt x="95" y="48"/>
                </a:lnTo>
                <a:lnTo>
                  <a:pt x="97" y="96"/>
                </a:lnTo>
                <a:lnTo>
                  <a:pt x="74" y="108"/>
                </a:lnTo>
                <a:lnTo>
                  <a:pt x="61" y="117"/>
                </a:lnTo>
                <a:lnTo>
                  <a:pt x="46" y="126"/>
                </a:lnTo>
                <a:lnTo>
                  <a:pt x="23" y="132"/>
                </a:lnTo>
                <a:close/>
              </a:path>
            </a:pathLst>
          </a:custGeom>
          <a:solidFill>
            <a:srgbClr val="ffff8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" name=""/>
          <p:cNvSpPr/>
          <p:nvPr/>
        </p:nvSpPr>
        <p:spPr>
          <a:xfrm>
            <a:off x="4424400" y="4602240"/>
            <a:ext cx="447480" cy="423720"/>
          </a:xfrm>
          <a:custGeom>
            <a:avLst/>
            <a:gdLst/>
            <a:ahLst/>
            <a:rect l="l" t="t" r="r" b="b"/>
            <a:pathLst>
              <a:path w="282" h="267">
                <a:moveTo>
                  <a:pt x="180" y="27"/>
                </a:moveTo>
                <a:lnTo>
                  <a:pt x="243" y="60"/>
                </a:lnTo>
                <a:lnTo>
                  <a:pt x="156" y="69"/>
                </a:lnTo>
                <a:lnTo>
                  <a:pt x="90" y="75"/>
                </a:lnTo>
                <a:lnTo>
                  <a:pt x="90" y="162"/>
                </a:lnTo>
                <a:lnTo>
                  <a:pt x="63" y="156"/>
                </a:lnTo>
                <a:lnTo>
                  <a:pt x="9" y="171"/>
                </a:lnTo>
                <a:lnTo>
                  <a:pt x="0" y="201"/>
                </a:lnTo>
                <a:lnTo>
                  <a:pt x="9" y="228"/>
                </a:lnTo>
                <a:lnTo>
                  <a:pt x="81" y="234"/>
                </a:lnTo>
                <a:lnTo>
                  <a:pt x="120" y="258"/>
                </a:lnTo>
                <a:lnTo>
                  <a:pt x="180" y="267"/>
                </a:lnTo>
                <a:lnTo>
                  <a:pt x="252" y="264"/>
                </a:lnTo>
                <a:lnTo>
                  <a:pt x="279" y="259"/>
                </a:lnTo>
                <a:lnTo>
                  <a:pt x="282" y="50"/>
                </a:lnTo>
                <a:lnTo>
                  <a:pt x="247" y="50"/>
                </a:lnTo>
                <a:lnTo>
                  <a:pt x="241" y="41"/>
                </a:lnTo>
                <a:lnTo>
                  <a:pt x="165" y="0"/>
                </a:lnTo>
                <a:lnTo>
                  <a:pt x="152" y="12"/>
                </a:lnTo>
                <a:lnTo>
                  <a:pt x="127" y="0"/>
                </a:lnTo>
                <a:lnTo>
                  <a:pt x="105" y="12"/>
                </a:lnTo>
                <a:lnTo>
                  <a:pt x="92" y="6"/>
                </a:lnTo>
                <a:lnTo>
                  <a:pt x="180" y="27"/>
                </a:lnTo>
                <a:close/>
              </a:path>
            </a:pathLst>
          </a:custGeom>
          <a:solidFill>
            <a:srgbClr val="ffff8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" name=""/>
          <p:cNvSpPr/>
          <p:nvPr/>
        </p:nvSpPr>
        <p:spPr>
          <a:xfrm>
            <a:off x="4309920" y="5192640"/>
            <a:ext cx="638280" cy="571680"/>
          </a:xfrm>
          <a:custGeom>
            <a:avLst/>
            <a:gdLst/>
            <a:ahLst/>
            <a:rect l="l" t="t" r="r" b="b"/>
            <a:pathLst>
              <a:path w="402" h="360">
                <a:moveTo>
                  <a:pt x="363" y="0"/>
                </a:moveTo>
                <a:lnTo>
                  <a:pt x="315" y="12"/>
                </a:lnTo>
                <a:lnTo>
                  <a:pt x="240" y="24"/>
                </a:lnTo>
                <a:lnTo>
                  <a:pt x="177" y="18"/>
                </a:lnTo>
                <a:lnTo>
                  <a:pt x="117" y="9"/>
                </a:lnTo>
                <a:lnTo>
                  <a:pt x="60" y="6"/>
                </a:lnTo>
                <a:lnTo>
                  <a:pt x="45" y="30"/>
                </a:lnTo>
                <a:lnTo>
                  <a:pt x="18" y="45"/>
                </a:lnTo>
                <a:lnTo>
                  <a:pt x="3" y="78"/>
                </a:lnTo>
                <a:lnTo>
                  <a:pt x="0" y="189"/>
                </a:lnTo>
                <a:lnTo>
                  <a:pt x="18" y="237"/>
                </a:lnTo>
                <a:lnTo>
                  <a:pt x="129" y="306"/>
                </a:lnTo>
                <a:lnTo>
                  <a:pt x="153" y="330"/>
                </a:lnTo>
                <a:lnTo>
                  <a:pt x="175" y="329"/>
                </a:lnTo>
                <a:lnTo>
                  <a:pt x="127" y="360"/>
                </a:lnTo>
                <a:lnTo>
                  <a:pt x="191" y="335"/>
                </a:lnTo>
                <a:lnTo>
                  <a:pt x="229" y="297"/>
                </a:lnTo>
                <a:lnTo>
                  <a:pt x="247" y="256"/>
                </a:lnTo>
                <a:lnTo>
                  <a:pt x="257" y="180"/>
                </a:lnTo>
                <a:lnTo>
                  <a:pt x="270" y="222"/>
                </a:lnTo>
                <a:lnTo>
                  <a:pt x="330" y="190"/>
                </a:lnTo>
                <a:lnTo>
                  <a:pt x="364" y="186"/>
                </a:lnTo>
                <a:lnTo>
                  <a:pt x="355" y="171"/>
                </a:lnTo>
                <a:lnTo>
                  <a:pt x="377" y="139"/>
                </a:lnTo>
                <a:lnTo>
                  <a:pt x="377" y="73"/>
                </a:lnTo>
                <a:lnTo>
                  <a:pt x="402" y="11"/>
                </a:lnTo>
                <a:lnTo>
                  <a:pt x="375" y="12"/>
                </a:lnTo>
                <a:lnTo>
                  <a:pt x="363" y="0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" name=""/>
          <p:cNvSpPr/>
          <p:nvPr/>
        </p:nvSpPr>
        <p:spPr>
          <a:xfrm>
            <a:off x="6975360" y="3095640"/>
            <a:ext cx="228600" cy="320760"/>
          </a:xfrm>
          <a:custGeom>
            <a:avLst/>
            <a:gdLst/>
            <a:ahLst/>
            <a:rect l="l" t="t" r="r" b="b"/>
            <a:pathLst>
              <a:path w="144" h="202">
                <a:moveTo>
                  <a:pt x="44" y="18"/>
                </a:moveTo>
                <a:lnTo>
                  <a:pt x="30" y="10"/>
                </a:lnTo>
                <a:lnTo>
                  <a:pt x="26" y="0"/>
                </a:lnTo>
                <a:lnTo>
                  <a:pt x="16" y="10"/>
                </a:lnTo>
                <a:lnTo>
                  <a:pt x="0" y="16"/>
                </a:lnTo>
                <a:lnTo>
                  <a:pt x="12" y="202"/>
                </a:lnTo>
                <a:lnTo>
                  <a:pt x="112" y="202"/>
                </a:lnTo>
                <a:lnTo>
                  <a:pt x="112" y="170"/>
                </a:lnTo>
                <a:lnTo>
                  <a:pt x="120" y="136"/>
                </a:lnTo>
                <a:lnTo>
                  <a:pt x="144" y="108"/>
                </a:lnTo>
                <a:lnTo>
                  <a:pt x="144" y="94"/>
                </a:lnTo>
                <a:lnTo>
                  <a:pt x="126" y="94"/>
                </a:lnTo>
                <a:lnTo>
                  <a:pt x="98" y="92"/>
                </a:lnTo>
                <a:lnTo>
                  <a:pt x="90" y="86"/>
                </a:lnTo>
                <a:lnTo>
                  <a:pt x="108" y="54"/>
                </a:lnTo>
                <a:lnTo>
                  <a:pt x="106" y="20"/>
                </a:lnTo>
                <a:lnTo>
                  <a:pt x="82" y="26"/>
                </a:lnTo>
                <a:lnTo>
                  <a:pt x="54" y="34"/>
                </a:lnTo>
                <a:lnTo>
                  <a:pt x="42" y="30"/>
                </a:lnTo>
                <a:lnTo>
                  <a:pt x="44" y="18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" name=""/>
          <p:cNvSpPr/>
          <p:nvPr/>
        </p:nvSpPr>
        <p:spPr>
          <a:xfrm>
            <a:off x="7254720" y="3330720"/>
            <a:ext cx="270000" cy="88920"/>
          </a:xfrm>
          <a:custGeom>
            <a:avLst/>
            <a:gdLst/>
            <a:ahLst/>
            <a:rect l="l" t="t" r="r" b="b"/>
            <a:pathLst>
              <a:path w="170" h="56">
                <a:moveTo>
                  <a:pt x="102" y="0"/>
                </a:moveTo>
                <a:lnTo>
                  <a:pt x="80" y="8"/>
                </a:lnTo>
                <a:lnTo>
                  <a:pt x="50" y="26"/>
                </a:lnTo>
                <a:lnTo>
                  <a:pt x="20" y="34"/>
                </a:lnTo>
                <a:lnTo>
                  <a:pt x="18" y="46"/>
                </a:lnTo>
                <a:lnTo>
                  <a:pt x="0" y="56"/>
                </a:lnTo>
                <a:lnTo>
                  <a:pt x="154" y="56"/>
                </a:lnTo>
                <a:lnTo>
                  <a:pt x="158" y="40"/>
                </a:lnTo>
                <a:lnTo>
                  <a:pt x="170" y="26"/>
                </a:lnTo>
                <a:lnTo>
                  <a:pt x="156" y="16"/>
                </a:lnTo>
                <a:lnTo>
                  <a:pt x="142" y="20"/>
                </a:lnTo>
                <a:lnTo>
                  <a:pt x="128" y="14"/>
                </a:lnTo>
                <a:lnTo>
                  <a:pt x="114" y="4"/>
                </a:lnTo>
                <a:lnTo>
                  <a:pt x="102" y="0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tIns="43200" bIns="43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" name=""/>
          <p:cNvSpPr/>
          <p:nvPr/>
        </p:nvSpPr>
        <p:spPr>
          <a:xfrm>
            <a:off x="7153200" y="3417840"/>
            <a:ext cx="403200" cy="155520"/>
          </a:xfrm>
          <a:custGeom>
            <a:avLst/>
            <a:gdLst/>
            <a:ahLst/>
            <a:rect l="l" t="t" r="r" b="b"/>
            <a:pathLst>
              <a:path w="254" h="98">
                <a:moveTo>
                  <a:pt x="250" y="13"/>
                </a:moveTo>
                <a:lnTo>
                  <a:pt x="246" y="1"/>
                </a:lnTo>
                <a:lnTo>
                  <a:pt x="193" y="0"/>
                </a:lnTo>
                <a:lnTo>
                  <a:pt x="0" y="0"/>
                </a:lnTo>
                <a:lnTo>
                  <a:pt x="3" y="63"/>
                </a:lnTo>
                <a:lnTo>
                  <a:pt x="38" y="31"/>
                </a:lnTo>
                <a:lnTo>
                  <a:pt x="53" y="31"/>
                </a:lnTo>
                <a:lnTo>
                  <a:pt x="66" y="9"/>
                </a:lnTo>
                <a:lnTo>
                  <a:pt x="89" y="22"/>
                </a:lnTo>
                <a:lnTo>
                  <a:pt x="101" y="22"/>
                </a:lnTo>
                <a:lnTo>
                  <a:pt x="104" y="12"/>
                </a:lnTo>
                <a:lnTo>
                  <a:pt x="126" y="0"/>
                </a:lnTo>
                <a:lnTo>
                  <a:pt x="158" y="12"/>
                </a:lnTo>
                <a:lnTo>
                  <a:pt x="173" y="47"/>
                </a:lnTo>
                <a:lnTo>
                  <a:pt x="202" y="60"/>
                </a:lnTo>
                <a:lnTo>
                  <a:pt x="195" y="73"/>
                </a:lnTo>
                <a:lnTo>
                  <a:pt x="205" y="82"/>
                </a:lnTo>
                <a:lnTo>
                  <a:pt x="236" y="98"/>
                </a:lnTo>
                <a:lnTo>
                  <a:pt x="243" y="91"/>
                </a:lnTo>
                <a:lnTo>
                  <a:pt x="254" y="79"/>
                </a:lnTo>
                <a:lnTo>
                  <a:pt x="250" y="33"/>
                </a:lnTo>
                <a:lnTo>
                  <a:pt x="250" y="13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" name=""/>
          <p:cNvSpPr/>
          <p:nvPr/>
        </p:nvSpPr>
        <p:spPr>
          <a:xfrm>
            <a:off x="5996160" y="2225520"/>
            <a:ext cx="666720" cy="789120"/>
          </a:xfrm>
          <a:custGeom>
            <a:avLst/>
            <a:gdLst/>
            <a:ahLst/>
            <a:rect l="l" t="t" r="r" b="b"/>
            <a:pathLst>
              <a:path w="420" h="497">
                <a:moveTo>
                  <a:pt x="0" y="491"/>
                </a:moveTo>
                <a:lnTo>
                  <a:pt x="198" y="491"/>
                </a:lnTo>
                <a:lnTo>
                  <a:pt x="200" y="497"/>
                </a:lnTo>
                <a:lnTo>
                  <a:pt x="332" y="497"/>
                </a:lnTo>
                <a:lnTo>
                  <a:pt x="359" y="461"/>
                </a:lnTo>
                <a:lnTo>
                  <a:pt x="359" y="443"/>
                </a:lnTo>
                <a:lnTo>
                  <a:pt x="378" y="414"/>
                </a:lnTo>
                <a:lnTo>
                  <a:pt x="381" y="393"/>
                </a:lnTo>
                <a:lnTo>
                  <a:pt x="411" y="383"/>
                </a:lnTo>
                <a:lnTo>
                  <a:pt x="420" y="326"/>
                </a:lnTo>
                <a:lnTo>
                  <a:pt x="405" y="303"/>
                </a:lnTo>
                <a:lnTo>
                  <a:pt x="387" y="233"/>
                </a:lnTo>
                <a:lnTo>
                  <a:pt x="365" y="201"/>
                </a:lnTo>
                <a:lnTo>
                  <a:pt x="324" y="215"/>
                </a:lnTo>
                <a:lnTo>
                  <a:pt x="299" y="249"/>
                </a:lnTo>
                <a:lnTo>
                  <a:pt x="288" y="251"/>
                </a:lnTo>
                <a:lnTo>
                  <a:pt x="278" y="254"/>
                </a:lnTo>
                <a:lnTo>
                  <a:pt x="275" y="242"/>
                </a:lnTo>
                <a:lnTo>
                  <a:pt x="284" y="212"/>
                </a:lnTo>
                <a:lnTo>
                  <a:pt x="303" y="194"/>
                </a:lnTo>
                <a:lnTo>
                  <a:pt x="326" y="153"/>
                </a:lnTo>
                <a:lnTo>
                  <a:pt x="309" y="80"/>
                </a:lnTo>
                <a:lnTo>
                  <a:pt x="317" y="74"/>
                </a:lnTo>
                <a:lnTo>
                  <a:pt x="224" y="5"/>
                </a:lnTo>
                <a:lnTo>
                  <a:pt x="206" y="5"/>
                </a:lnTo>
                <a:lnTo>
                  <a:pt x="167" y="0"/>
                </a:lnTo>
                <a:lnTo>
                  <a:pt x="153" y="17"/>
                </a:lnTo>
                <a:lnTo>
                  <a:pt x="164" y="38"/>
                </a:lnTo>
                <a:lnTo>
                  <a:pt x="128" y="56"/>
                </a:lnTo>
                <a:lnTo>
                  <a:pt x="125" y="93"/>
                </a:lnTo>
                <a:lnTo>
                  <a:pt x="108" y="104"/>
                </a:lnTo>
                <a:lnTo>
                  <a:pt x="101" y="71"/>
                </a:lnTo>
                <a:lnTo>
                  <a:pt x="51" y="125"/>
                </a:lnTo>
                <a:lnTo>
                  <a:pt x="32" y="254"/>
                </a:lnTo>
                <a:lnTo>
                  <a:pt x="57" y="306"/>
                </a:lnTo>
                <a:lnTo>
                  <a:pt x="57" y="338"/>
                </a:lnTo>
                <a:lnTo>
                  <a:pt x="56" y="380"/>
                </a:lnTo>
                <a:lnTo>
                  <a:pt x="20" y="477"/>
                </a:lnTo>
                <a:lnTo>
                  <a:pt x="0" y="491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72" name=""/>
          <p:cNvGrpSpPr/>
          <p:nvPr/>
        </p:nvGrpSpPr>
        <p:grpSpPr>
          <a:xfrm>
            <a:off x="8124840" y="2435400"/>
            <a:ext cx="333000" cy="191520"/>
            <a:chOff x="8124840" y="2435400"/>
            <a:chExt cx="333000" cy="191520"/>
          </a:xfrm>
        </p:grpSpPr>
        <p:sp>
          <p:nvSpPr>
            <p:cNvPr id="73" name=""/>
            <p:cNvSpPr/>
            <p:nvPr/>
          </p:nvSpPr>
          <p:spPr>
            <a:xfrm>
              <a:off x="8134920" y="2448360"/>
              <a:ext cx="322920" cy="17856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4" name=""/>
            <p:cNvSpPr/>
            <p:nvPr/>
          </p:nvSpPr>
          <p:spPr>
            <a:xfrm>
              <a:off x="8124840" y="2435400"/>
              <a:ext cx="322920" cy="177120"/>
            </a:xfrm>
            <a:prstGeom prst="rect">
              <a:avLst/>
            </a:prstGeom>
            <a:solidFill>
              <a:srgbClr val="ffffc3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 anchorCtr="1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NPCC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75" name=""/>
          <p:cNvGrpSpPr/>
          <p:nvPr/>
        </p:nvGrpSpPr>
        <p:grpSpPr>
          <a:xfrm>
            <a:off x="4811760" y="2765520"/>
            <a:ext cx="333000" cy="191520"/>
            <a:chOff x="4811760" y="2765520"/>
            <a:chExt cx="333000" cy="191520"/>
          </a:xfrm>
        </p:grpSpPr>
        <p:sp>
          <p:nvSpPr>
            <p:cNvPr id="76" name=""/>
            <p:cNvSpPr/>
            <p:nvPr/>
          </p:nvSpPr>
          <p:spPr>
            <a:xfrm>
              <a:off x="4821840" y="2778480"/>
              <a:ext cx="322920" cy="17856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7" name=""/>
            <p:cNvSpPr/>
            <p:nvPr/>
          </p:nvSpPr>
          <p:spPr>
            <a:xfrm>
              <a:off x="4811760" y="2765520"/>
              <a:ext cx="322920" cy="177120"/>
            </a:xfrm>
            <a:prstGeom prst="rect">
              <a:avLst/>
            </a:prstGeom>
            <a:solidFill>
              <a:srgbClr val="ffffc3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 anchorCtr="1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MAPP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78" name=""/>
          <p:cNvGrpSpPr/>
          <p:nvPr/>
        </p:nvGrpSpPr>
        <p:grpSpPr>
          <a:xfrm>
            <a:off x="5653080" y="3168720"/>
            <a:ext cx="333000" cy="191520"/>
            <a:chOff x="5653080" y="3168720"/>
            <a:chExt cx="333000" cy="191520"/>
          </a:xfrm>
        </p:grpSpPr>
        <p:sp>
          <p:nvSpPr>
            <p:cNvPr id="79" name=""/>
            <p:cNvSpPr/>
            <p:nvPr/>
          </p:nvSpPr>
          <p:spPr>
            <a:xfrm>
              <a:off x="5663160" y="3181680"/>
              <a:ext cx="322920" cy="17856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0" name=""/>
            <p:cNvSpPr/>
            <p:nvPr/>
          </p:nvSpPr>
          <p:spPr>
            <a:xfrm>
              <a:off x="5653080" y="3168720"/>
              <a:ext cx="322920" cy="177120"/>
            </a:xfrm>
            <a:prstGeom prst="rect">
              <a:avLst/>
            </a:prstGeom>
            <a:solidFill>
              <a:srgbClr val="ffffc3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 anchorCtr="1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MAIN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81" name=""/>
          <p:cNvGrpSpPr/>
          <p:nvPr/>
        </p:nvGrpSpPr>
        <p:grpSpPr>
          <a:xfrm>
            <a:off x="7586640" y="3146400"/>
            <a:ext cx="333000" cy="191880"/>
            <a:chOff x="7586640" y="3146400"/>
            <a:chExt cx="333000" cy="191880"/>
          </a:xfrm>
        </p:grpSpPr>
        <p:sp>
          <p:nvSpPr>
            <p:cNvPr id="82" name=""/>
            <p:cNvSpPr/>
            <p:nvPr/>
          </p:nvSpPr>
          <p:spPr>
            <a:xfrm>
              <a:off x="7596720" y="3159360"/>
              <a:ext cx="322920" cy="17892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3" name=""/>
            <p:cNvSpPr/>
            <p:nvPr/>
          </p:nvSpPr>
          <p:spPr>
            <a:xfrm>
              <a:off x="7586640" y="3146400"/>
              <a:ext cx="322920" cy="177480"/>
            </a:xfrm>
            <a:prstGeom prst="rect">
              <a:avLst/>
            </a:prstGeom>
            <a:solidFill>
              <a:srgbClr val="ffffc3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 anchorCtr="1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MAAC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84" name=""/>
          <p:cNvGrpSpPr/>
          <p:nvPr/>
        </p:nvGrpSpPr>
        <p:grpSpPr>
          <a:xfrm>
            <a:off x="6950160" y="4562640"/>
            <a:ext cx="333000" cy="191520"/>
            <a:chOff x="6950160" y="4562640"/>
            <a:chExt cx="333000" cy="191520"/>
          </a:xfrm>
        </p:grpSpPr>
        <p:sp>
          <p:nvSpPr>
            <p:cNvPr id="85" name=""/>
            <p:cNvSpPr/>
            <p:nvPr/>
          </p:nvSpPr>
          <p:spPr>
            <a:xfrm>
              <a:off x="6960240" y="4575600"/>
              <a:ext cx="322920" cy="17856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6" name=""/>
            <p:cNvSpPr/>
            <p:nvPr/>
          </p:nvSpPr>
          <p:spPr>
            <a:xfrm>
              <a:off x="6950160" y="4562640"/>
              <a:ext cx="322920" cy="177120"/>
            </a:xfrm>
            <a:prstGeom prst="rect">
              <a:avLst/>
            </a:prstGeom>
            <a:solidFill>
              <a:srgbClr val="ffffc3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 anchorCtr="1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SERC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87" name=""/>
          <p:cNvGrpSpPr/>
          <p:nvPr/>
        </p:nvGrpSpPr>
        <p:grpSpPr>
          <a:xfrm>
            <a:off x="6197760" y="3249720"/>
            <a:ext cx="333000" cy="191520"/>
            <a:chOff x="6197760" y="3249720"/>
            <a:chExt cx="333000" cy="191520"/>
          </a:xfrm>
        </p:grpSpPr>
        <p:sp>
          <p:nvSpPr>
            <p:cNvPr id="88" name=""/>
            <p:cNvSpPr/>
            <p:nvPr/>
          </p:nvSpPr>
          <p:spPr>
            <a:xfrm>
              <a:off x="6207840" y="3262680"/>
              <a:ext cx="322920" cy="17856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9" name=""/>
            <p:cNvSpPr/>
            <p:nvPr/>
          </p:nvSpPr>
          <p:spPr>
            <a:xfrm>
              <a:off x="6197760" y="3249720"/>
              <a:ext cx="322920" cy="177120"/>
            </a:xfrm>
            <a:prstGeom prst="rect">
              <a:avLst/>
            </a:prstGeom>
            <a:solidFill>
              <a:srgbClr val="ffffc3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 anchorCtr="1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ECAR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90" name=""/>
          <p:cNvGrpSpPr/>
          <p:nvPr/>
        </p:nvGrpSpPr>
        <p:grpSpPr>
          <a:xfrm>
            <a:off x="4299120" y="4770360"/>
            <a:ext cx="396360" cy="191880"/>
            <a:chOff x="4299120" y="4770360"/>
            <a:chExt cx="396360" cy="191880"/>
          </a:xfrm>
        </p:grpSpPr>
        <p:sp>
          <p:nvSpPr>
            <p:cNvPr id="91" name=""/>
            <p:cNvSpPr/>
            <p:nvPr/>
          </p:nvSpPr>
          <p:spPr>
            <a:xfrm>
              <a:off x="4311360" y="4783320"/>
              <a:ext cx="384120" cy="17892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2" name=""/>
            <p:cNvSpPr/>
            <p:nvPr/>
          </p:nvSpPr>
          <p:spPr>
            <a:xfrm>
              <a:off x="4299120" y="4770360"/>
              <a:ext cx="384120" cy="177480"/>
            </a:xfrm>
            <a:prstGeom prst="rect">
              <a:avLst/>
            </a:prstGeom>
            <a:solidFill>
              <a:srgbClr val="ffffc3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 anchorCtr="1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ERCOT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93" name=""/>
          <p:cNvGrpSpPr/>
          <p:nvPr/>
        </p:nvGrpSpPr>
        <p:grpSpPr>
          <a:xfrm>
            <a:off x="4606920" y="3463920"/>
            <a:ext cx="271080" cy="191880"/>
            <a:chOff x="4606920" y="3463920"/>
            <a:chExt cx="271080" cy="191880"/>
          </a:xfrm>
        </p:grpSpPr>
        <p:sp>
          <p:nvSpPr>
            <p:cNvPr id="94" name=""/>
            <p:cNvSpPr/>
            <p:nvPr/>
          </p:nvSpPr>
          <p:spPr>
            <a:xfrm>
              <a:off x="4617000" y="3476880"/>
              <a:ext cx="261000" cy="17892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5" name=""/>
            <p:cNvSpPr/>
            <p:nvPr/>
          </p:nvSpPr>
          <p:spPr>
            <a:xfrm>
              <a:off x="4606920" y="3463920"/>
              <a:ext cx="261000" cy="177480"/>
            </a:xfrm>
            <a:prstGeom prst="rect">
              <a:avLst/>
            </a:prstGeom>
            <a:solidFill>
              <a:srgbClr val="ffffc3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 anchorCtr="1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SPP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96" name=""/>
          <p:cNvSpPr/>
          <p:nvPr/>
        </p:nvSpPr>
        <p:spPr>
          <a:xfrm>
            <a:off x="6524640" y="3470400"/>
            <a:ext cx="1314360" cy="565200"/>
          </a:xfrm>
          <a:custGeom>
            <a:avLst/>
            <a:gdLst/>
            <a:ahLst/>
            <a:rect l="l" t="t" r="r" b="b"/>
            <a:pathLst>
              <a:path w="1009" h="435">
                <a:moveTo>
                  <a:pt x="0" y="435"/>
                </a:moveTo>
                <a:lnTo>
                  <a:pt x="71" y="427"/>
                </a:lnTo>
                <a:lnTo>
                  <a:pt x="121" y="366"/>
                </a:lnTo>
                <a:lnTo>
                  <a:pt x="205" y="300"/>
                </a:lnTo>
                <a:lnTo>
                  <a:pt x="213" y="327"/>
                </a:lnTo>
                <a:lnTo>
                  <a:pt x="248" y="354"/>
                </a:lnTo>
                <a:lnTo>
                  <a:pt x="278" y="331"/>
                </a:lnTo>
                <a:lnTo>
                  <a:pt x="298" y="346"/>
                </a:lnTo>
                <a:lnTo>
                  <a:pt x="336" y="335"/>
                </a:lnTo>
                <a:lnTo>
                  <a:pt x="340" y="319"/>
                </a:lnTo>
                <a:lnTo>
                  <a:pt x="390" y="316"/>
                </a:lnTo>
                <a:lnTo>
                  <a:pt x="409" y="304"/>
                </a:lnTo>
                <a:lnTo>
                  <a:pt x="413" y="285"/>
                </a:lnTo>
                <a:lnTo>
                  <a:pt x="405" y="277"/>
                </a:lnTo>
                <a:lnTo>
                  <a:pt x="459" y="185"/>
                </a:lnTo>
                <a:lnTo>
                  <a:pt x="471" y="135"/>
                </a:lnTo>
                <a:lnTo>
                  <a:pt x="517" y="162"/>
                </a:lnTo>
                <a:lnTo>
                  <a:pt x="547" y="96"/>
                </a:lnTo>
                <a:lnTo>
                  <a:pt x="563" y="104"/>
                </a:lnTo>
                <a:lnTo>
                  <a:pt x="613" y="46"/>
                </a:lnTo>
                <a:lnTo>
                  <a:pt x="620" y="0"/>
                </a:lnTo>
                <a:lnTo>
                  <a:pt x="686" y="50"/>
                </a:lnTo>
                <a:lnTo>
                  <a:pt x="693" y="19"/>
                </a:lnTo>
                <a:lnTo>
                  <a:pt x="728" y="35"/>
                </a:lnTo>
                <a:lnTo>
                  <a:pt x="720" y="50"/>
                </a:lnTo>
                <a:lnTo>
                  <a:pt x="732" y="62"/>
                </a:lnTo>
                <a:lnTo>
                  <a:pt x="770" y="81"/>
                </a:lnTo>
                <a:lnTo>
                  <a:pt x="782" y="100"/>
                </a:lnTo>
                <a:lnTo>
                  <a:pt x="782" y="112"/>
                </a:lnTo>
                <a:lnTo>
                  <a:pt x="759" y="154"/>
                </a:lnTo>
                <a:lnTo>
                  <a:pt x="763" y="166"/>
                </a:lnTo>
                <a:lnTo>
                  <a:pt x="889" y="239"/>
                </a:lnTo>
                <a:lnTo>
                  <a:pt x="882" y="285"/>
                </a:lnTo>
                <a:lnTo>
                  <a:pt x="905" y="331"/>
                </a:lnTo>
                <a:lnTo>
                  <a:pt x="889" y="343"/>
                </a:lnTo>
                <a:lnTo>
                  <a:pt x="909" y="373"/>
                </a:lnTo>
                <a:lnTo>
                  <a:pt x="878" y="377"/>
                </a:lnTo>
                <a:lnTo>
                  <a:pt x="878" y="389"/>
                </a:lnTo>
                <a:lnTo>
                  <a:pt x="951" y="404"/>
                </a:lnTo>
                <a:lnTo>
                  <a:pt x="959" y="435"/>
                </a:lnTo>
                <a:lnTo>
                  <a:pt x="0" y="435"/>
                </a:lnTo>
                <a:close/>
                <a:moveTo>
                  <a:pt x="955" y="235"/>
                </a:moveTo>
                <a:lnTo>
                  <a:pt x="966" y="235"/>
                </a:lnTo>
                <a:lnTo>
                  <a:pt x="962" y="250"/>
                </a:lnTo>
                <a:lnTo>
                  <a:pt x="932" y="312"/>
                </a:lnTo>
                <a:lnTo>
                  <a:pt x="947" y="362"/>
                </a:lnTo>
                <a:lnTo>
                  <a:pt x="970" y="343"/>
                </a:lnTo>
                <a:lnTo>
                  <a:pt x="982" y="289"/>
                </a:lnTo>
                <a:lnTo>
                  <a:pt x="1009" y="219"/>
                </a:lnTo>
                <a:lnTo>
                  <a:pt x="955" y="235"/>
                </a:lnTo>
                <a:close/>
              </a:path>
            </a:pathLst>
          </a:custGeom>
          <a:solidFill>
            <a:srgbClr val="ffdd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7" name=""/>
          <p:cNvSpPr/>
          <p:nvPr/>
        </p:nvSpPr>
        <p:spPr>
          <a:xfrm>
            <a:off x="6529320" y="3468600"/>
            <a:ext cx="1243080" cy="567000"/>
          </a:xfrm>
          <a:custGeom>
            <a:avLst/>
            <a:gdLst/>
            <a:ahLst/>
            <a:rect l="l" t="t" r="r" b="b"/>
            <a:pathLst>
              <a:path w="783" h="357">
                <a:moveTo>
                  <a:pt x="783" y="357"/>
                </a:moveTo>
                <a:lnTo>
                  <a:pt x="779" y="333"/>
                </a:lnTo>
                <a:lnTo>
                  <a:pt x="717" y="320"/>
                </a:lnTo>
                <a:lnTo>
                  <a:pt x="717" y="309"/>
                </a:lnTo>
                <a:lnTo>
                  <a:pt x="741" y="306"/>
                </a:lnTo>
                <a:lnTo>
                  <a:pt x="728" y="282"/>
                </a:lnTo>
                <a:lnTo>
                  <a:pt x="740" y="272"/>
                </a:lnTo>
                <a:lnTo>
                  <a:pt x="722" y="236"/>
                </a:lnTo>
                <a:lnTo>
                  <a:pt x="726" y="197"/>
                </a:lnTo>
                <a:lnTo>
                  <a:pt x="624" y="140"/>
                </a:lnTo>
                <a:lnTo>
                  <a:pt x="621" y="126"/>
                </a:lnTo>
                <a:lnTo>
                  <a:pt x="638" y="95"/>
                </a:lnTo>
                <a:lnTo>
                  <a:pt x="638" y="80"/>
                </a:lnTo>
                <a:lnTo>
                  <a:pt x="627" y="68"/>
                </a:lnTo>
                <a:lnTo>
                  <a:pt x="597" y="50"/>
                </a:lnTo>
                <a:lnTo>
                  <a:pt x="591" y="41"/>
                </a:lnTo>
                <a:lnTo>
                  <a:pt x="594" y="29"/>
                </a:lnTo>
                <a:lnTo>
                  <a:pt x="566" y="18"/>
                </a:lnTo>
                <a:lnTo>
                  <a:pt x="563" y="44"/>
                </a:lnTo>
                <a:lnTo>
                  <a:pt x="506" y="0"/>
                </a:lnTo>
                <a:lnTo>
                  <a:pt x="501" y="38"/>
                </a:lnTo>
                <a:lnTo>
                  <a:pt x="458" y="87"/>
                </a:lnTo>
                <a:lnTo>
                  <a:pt x="447" y="80"/>
                </a:lnTo>
                <a:lnTo>
                  <a:pt x="422" y="135"/>
                </a:lnTo>
                <a:lnTo>
                  <a:pt x="386" y="111"/>
                </a:lnTo>
                <a:lnTo>
                  <a:pt x="375" y="153"/>
                </a:lnTo>
                <a:lnTo>
                  <a:pt x="330" y="228"/>
                </a:lnTo>
                <a:lnTo>
                  <a:pt x="336" y="236"/>
                </a:lnTo>
                <a:lnTo>
                  <a:pt x="333" y="252"/>
                </a:lnTo>
                <a:lnTo>
                  <a:pt x="308" y="263"/>
                </a:lnTo>
                <a:lnTo>
                  <a:pt x="275" y="263"/>
                </a:lnTo>
                <a:lnTo>
                  <a:pt x="272" y="275"/>
                </a:lnTo>
                <a:lnTo>
                  <a:pt x="242" y="287"/>
                </a:lnTo>
                <a:lnTo>
                  <a:pt x="225" y="272"/>
                </a:lnTo>
                <a:lnTo>
                  <a:pt x="200" y="293"/>
                </a:lnTo>
                <a:lnTo>
                  <a:pt x="173" y="270"/>
                </a:lnTo>
                <a:lnTo>
                  <a:pt x="167" y="246"/>
                </a:lnTo>
                <a:lnTo>
                  <a:pt x="96" y="302"/>
                </a:lnTo>
                <a:lnTo>
                  <a:pt x="57" y="351"/>
                </a:lnTo>
                <a:lnTo>
                  <a:pt x="0" y="357"/>
                </a:lnTo>
                <a:lnTo>
                  <a:pt x="783" y="357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8" name=""/>
          <p:cNvSpPr/>
          <p:nvPr/>
        </p:nvSpPr>
        <p:spPr>
          <a:xfrm>
            <a:off x="6529320" y="3728880"/>
            <a:ext cx="793800" cy="306720"/>
          </a:xfrm>
          <a:custGeom>
            <a:avLst/>
            <a:gdLst/>
            <a:ahLst/>
            <a:rect l="l" t="t" r="r" b="b"/>
            <a:pathLst>
              <a:path w="500" h="193">
                <a:moveTo>
                  <a:pt x="470" y="193"/>
                </a:moveTo>
                <a:lnTo>
                  <a:pt x="461" y="183"/>
                </a:lnTo>
                <a:lnTo>
                  <a:pt x="435" y="178"/>
                </a:lnTo>
                <a:lnTo>
                  <a:pt x="425" y="168"/>
                </a:lnTo>
                <a:lnTo>
                  <a:pt x="432" y="160"/>
                </a:lnTo>
                <a:lnTo>
                  <a:pt x="425" y="144"/>
                </a:lnTo>
                <a:lnTo>
                  <a:pt x="423" y="132"/>
                </a:lnTo>
                <a:lnTo>
                  <a:pt x="429" y="114"/>
                </a:lnTo>
                <a:lnTo>
                  <a:pt x="434" y="102"/>
                </a:lnTo>
                <a:lnTo>
                  <a:pt x="453" y="109"/>
                </a:lnTo>
                <a:lnTo>
                  <a:pt x="465" y="105"/>
                </a:lnTo>
                <a:lnTo>
                  <a:pt x="473" y="87"/>
                </a:lnTo>
                <a:lnTo>
                  <a:pt x="458" y="75"/>
                </a:lnTo>
                <a:lnTo>
                  <a:pt x="450" y="54"/>
                </a:lnTo>
                <a:lnTo>
                  <a:pt x="459" y="36"/>
                </a:lnTo>
                <a:lnTo>
                  <a:pt x="482" y="28"/>
                </a:lnTo>
                <a:lnTo>
                  <a:pt x="494" y="34"/>
                </a:lnTo>
                <a:lnTo>
                  <a:pt x="500" y="24"/>
                </a:lnTo>
                <a:lnTo>
                  <a:pt x="492" y="4"/>
                </a:lnTo>
                <a:lnTo>
                  <a:pt x="480" y="0"/>
                </a:lnTo>
                <a:lnTo>
                  <a:pt x="476" y="18"/>
                </a:lnTo>
                <a:lnTo>
                  <a:pt x="447" y="27"/>
                </a:lnTo>
                <a:lnTo>
                  <a:pt x="443" y="37"/>
                </a:lnTo>
                <a:lnTo>
                  <a:pt x="401" y="60"/>
                </a:lnTo>
                <a:lnTo>
                  <a:pt x="372" y="52"/>
                </a:lnTo>
                <a:lnTo>
                  <a:pt x="344" y="73"/>
                </a:lnTo>
                <a:lnTo>
                  <a:pt x="333" y="106"/>
                </a:lnTo>
                <a:lnTo>
                  <a:pt x="320" y="109"/>
                </a:lnTo>
                <a:lnTo>
                  <a:pt x="308" y="99"/>
                </a:lnTo>
                <a:lnTo>
                  <a:pt x="275" y="99"/>
                </a:lnTo>
                <a:lnTo>
                  <a:pt x="272" y="111"/>
                </a:lnTo>
                <a:lnTo>
                  <a:pt x="242" y="123"/>
                </a:lnTo>
                <a:lnTo>
                  <a:pt x="225" y="108"/>
                </a:lnTo>
                <a:lnTo>
                  <a:pt x="200" y="129"/>
                </a:lnTo>
                <a:lnTo>
                  <a:pt x="173" y="106"/>
                </a:lnTo>
                <a:lnTo>
                  <a:pt x="167" y="82"/>
                </a:lnTo>
                <a:lnTo>
                  <a:pt x="96" y="138"/>
                </a:lnTo>
                <a:lnTo>
                  <a:pt x="57" y="187"/>
                </a:lnTo>
                <a:lnTo>
                  <a:pt x="0" y="193"/>
                </a:lnTo>
                <a:lnTo>
                  <a:pt x="470" y="193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9" name=""/>
          <p:cNvSpPr/>
          <p:nvPr/>
        </p:nvSpPr>
        <p:spPr>
          <a:xfrm>
            <a:off x="7188120" y="2959200"/>
            <a:ext cx="266760" cy="164880"/>
          </a:xfrm>
          <a:custGeom>
            <a:avLst/>
            <a:gdLst/>
            <a:ahLst/>
            <a:rect l="l" t="t" r="r" b="b"/>
            <a:pathLst>
              <a:path w="168" h="104">
                <a:moveTo>
                  <a:pt x="60" y="2"/>
                </a:moveTo>
                <a:lnTo>
                  <a:pt x="48" y="28"/>
                </a:lnTo>
                <a:lnTo>
                  <a:pt x="6" y="28"/>
                </a:lnTo>
                <a:lnTo>
                  <a:pt x="2" y="44"/>
                </a:lnTo>
                <a:lnTo>
                  <a:pt x="0" y="62"/>
                </a:lnTo>
                <a:lnTo>
                  <a:pt x="14" y="64"/>
                </a:lnTo>
                <a:lnTo>
                  <a:pt x="24" y="84"/>
                </a:lnTo>
                <a:lnTo>
                  <a:pt x="24" y="104"/>
                </a:lnTo>
                <a:lnTo>
                  <a:pt x="36" y="104"/>
                </a:lnTo>
                <a:lnTo>
                  <a:pt x="34" y="86"/>
                </a:lnTo>
                <a:lnTo>
                  <a:pt x="72" y="88"/>
                </a:lnTo>
                <a:lnTo>
                  <a:pt x="82" y="80"/>
                </a:lnTo>
                <a:lnTo>
                  <a:pt x="80" y="58"/>
                </a:lnTo>
                <a:lnTo>
                  <a:pt x="104" y="54"/>
                </a:lnTo>
                <a:lnTo>
                  <a:pt x="116" y="56"/>
                </a:lnTo>
                <a:lnTo>
                  <a:pt x="122" y="68"/>
                </a:lnTo>
                <a:lnTo>
                  <a:pt x="136" y="78"/>
                </a:lnTo>
                <a:lnTo>
                  <a:pt x="152" y="92"/>
                </a:lnTo>
                <a:lnTo>
                  <a:pt x="164" y="90"/>
                </a:lnTo>
                <a:lnTo>
                  <a:pt x="168" y="50"/>
                </a:lnTo>
                <a:lnTo>
                  <a:pt x="158" y="40"/>
                </a:lnTo>
                <a:lnTo>
                  <a:pt x="130" y="40"/>
                </a:lnTo>
                <a:lnTo>
                  <a:pt x="88" y="34"/>
                </a:lnTo>
                <a:lnTo>
                  <a:pt x="86" y="12"/>
                </a:lnTo>
                <a:lnTo>
                  <a:pt x="74" y="0"/>
                </a:lnTo>
                <a:lnTo>
                  <a:pt x="60" y="2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0" name=""/>
          <p:cNvSpPr/>
          <p:nvPr/>
        </p:nvSpPr>
        <p:spPr>
          <a:xfrm>
            <a:off x="7280280" y="3098880"/>
            <a:ext cx="146160" cy="85680"/>
          </a:xfrm>
          <a:custGeom>
            <a:avLst/>
            <a:gdLst/>
            <a:ahLst/>
            <a:rect l="l" t="t" r="r" b="b"/>
            <a:pathLst>
              <a:path w="92" h="54">
                <a:moveTo>
                  <a:pt x="26" y="0"/>
                </a:moveTo>
                <a:lnTo>
                  <a:pt x="18" y="12"/>
                </a:lnTo>
                <a:lnTo>
                  <a:pt x="18" y="26"/>
                </a:lnTo>
                <a:lnTo>
                  <a:pt x="10" y="38"/>
                </a:lnTo>
                <a:lnTo>
                  <a:pt x="0" y="44"/>
                </a:lnTo>
                <a:lnTo>
                  <a:pt x="20" y="52"/>
                </a:lnTo>
                <a:lnTo>
                  <a:pt x="52" y="54"/>
                </a:lnTo>
                <a:lnTo>
                  <a:pt x="74" y="46"/>
                </a:lnTo>
                <a:lnTo>
                  <a:pt x="92" y="26"/>
                </a:lnTo>
                <a:lnTo>
                  <a:pt x="66" y="22"/>
                </a:lnTo>
                <a:lnTo>
                  <a:pt x="40" y="0"/>
                </a:lnTo>
                <a:lnTo>
                  <a:pt x="26" y="0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tIns="39960" bIns="39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01" name=""/>
          <p:cNvGrpSpPr/>
          <p:nvPr/>
        </p:nvGrpSpPr>
        <p:grpSpPr>
          <a:xfrm>
            <a:off x="1233360" y="3371760"/>
            <a:ext cx="333000" cy="191880"/>
            <a:chOff x="1233360" y="3371760"/>
            <a:chExt cx="333000" cy="191880"/>
          </a:xfrm>
        </p:grpSpPr>
        <p:sp>
          <p:nvSpPr>
            <p:cNvPr id="102" name=""/>
            <p:cNvSpPr/>
            <p:nvPr/>
          </p:nvSpPr>
          <p:spPr>
            <a:xfrm>
              <a:off x="1243440" y="3384720"/>
              <a:ext cx="322920" cy="17892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3" name=""/>
            <p:cNvSpPr/>
            <p:nvPr/>
          </p:nvSpPr>
          <p:spPr>
            <a:xfrm>
              <a:off x="1233360" y="3371760"/>
              <a:ext cx="322920" cy="177480"/>
            </a:xfrm>
            <a:prstGeom prst="rect">
              <a:avLst/>
            </a:prstGeom>
            <a:solidFill>
              <a:srgbClr val="ffffc3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 anchorCtr="1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WSCC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04" name=""/>
          <p:cNvSpPr/>
          <p:nvPr/>
        </p:nvSpPr>
        <p:spPr>
          <a:xfrm>
            <a:off x="7432560" y="2282760"/>
            <a:ext cx="6213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45720" rIns="4572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72 Hydro Plants</a:t>
            </a:r>
            <a:br>
              <a:rPr sz="600"/>
            </a:b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(661 MW)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5" name=""/>
          <p:cNvSpPr/>
          <p:nvPr/>
        </p:nvSpPr>
        <p:spPr>
          <a:xfrm>
            <a:off x="7696080" y="2511360"/>
            <a:ext cx="76320" cy="7632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7200" bIns="72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6" name=""/>
          <p:cNvSpPr/>
          <p:nvPr/>
        </p:nvSpPr>
        <p:spPr>
          <a:xfrm>
            <a:off x="6095880" y="3013200"/>
            <a:ext cx="762120" cy="18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45720" rIns="4572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Avon Lake (739)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7" name="">
            <a:hlinkClick r:id="rId1"/>
          </p:cNvPr>
          <p:cNvSpPr/>
          <p:nvPr/>
        </p:nvSpPr>
        <p:spPr>
          <a:xfrm>
            <a:off x="6781680" y="3067200"/>
            <a:ext cx="76320" cy="7596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6840" bIns="68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8" name=""/>
          <p:cNvSpPr/>
          <p:nvPr/>
        </p:nvSpPr>
        <p:spPr>
          <a:xfrm>
            <a:off x="6705720" y="3654360"/>
            <a:ext cx="631800" cy="18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45720" rIns="4572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Springdale (570)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9" name="">
            <a:hlinkClick r:id="rId2"/>
          </p:cNvPr>
          <p:cNvSpPr/>
          <p:nvPr/>
        </p:nvSpPr>
        <p:spPr>
          <a:xfrm>
            <a:off x="7010280" y="3197160"/>
            <a:ext cx="76320" cy="7632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7200" bIns="72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0" name="">
            <a:hlinkClick r:id="rId3"/>
          </p:cNvPr>
          <p:cNvSpPr/>
          <p:nvPr/>
        </p:nvSpPr>
        <p:spPr>
          <a:xfrm>
            <a:off x="8001000" y="3143160"/>
            <a:ext cx="76320" cy="7632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7200" bIns="72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1" name=""/>
          <p:cNvSpPr/>
          <p:nvPr/>
        </p:nvSpPr>
        <p:spPr>
          <a:xfrm>
            <a:off x="8305920" y="3197160"/>
            <a:ext cx="555480" cy="18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45720" rIns="4572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Astoria (1090)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2" name="">
            <a:hlinkClick r:id="rId4"/>
          </p:cNvPr>
          <p:cNvSpPr/>
          <p:nvPr/>
        </p:nvSpPr>
        <p:spPr>
          <a:xfrm>
            <a:off x="7162920" y="3197160"/>
            <a:ext cx="75960" cy="7632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7200" bIns="72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3" name="">
            <a:hlinkClick r:id="rId5"/>
          </p:cNvPr>
          <p:cNvSpPr/>
          <p:nvPr/>
        </p:nvSpPr>
        <p:spPr>
          <a:xfrm>
            <a:off x="6934320" y="3121200"/>
            <a:ext cx="75960" cy="7596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6840" bIns="68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4" name="">
            <a:hlinkClick r:id="rId6"/>
          </p:cNvPr>
          <p:cNvSpPr/>
          <p:nvPr/>
        </p:nvSpPr>
        <p:spPr>
          <a:xfrm>
            <a:off x="6934320" y="3044880"/>
            <a:ext cx="75960" cy="7632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7200" bIns="72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5" name="">
            <a:hlinkClick r:id="rId7"/>
          </p:cNvPr>
          <p:cNvSpPr/>
          <p:nvPr/>
        </p:nvSpPr>
        <p:spPr>
          <a:xfrm>
            <a:off x="7391520" y="3121200"/>
            <a:ext cx="75960" cy="7596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6840" bIns="68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6" name="">
            <a:hlinkClick r:id="rId8"/>
          </p:cNvPr>
          <p:cNvSpPr/>
          <p:nvPr/>
        </p:nvSpPr>
        <p:spPr>
          <a:xfrm>
            <a:off x="7620120" y="2739960"/>
            <a:ext cx="75960" cy="7632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7200" bIns="72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7" name=""/>
          <p:cNvSpPr/>
          <p:nvPr/>
        </p:nvSpPr>
        <p:spPr>
          <a:xfrm>
            <a:off x="7543800" y="5200560"/>
            <a:ext cx="76320" cy="76320"/>
          </a:xfrm>
          <a:prstGeom prst="ellipse">
            <a:avLst/>
          </a:prstGeom>
          <a:noFill/>
          <a:ln cap="rnd" w="3240">
            <a:solidFill>
              <a:srgbClr val="000000"/>
            </a:solidFill>
            <a:custDash>
              <a:ds d="100000" sp="1000"/>
            </a:custDash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7200" bIns="72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8" name=""/>
          <p:cNvSpPr/>
          <p:nvPr/>
        </p:nvSpPr>
        <p:spPr>
          <a:xfrm>
            <a:off x="7620120" y="5146560"/>
            <a:ext cx="779760" cy="18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45720" rIns="4572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City (Capacity, MW)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9" name=""/>
          <p:cNvSpPr/>
          <p:nvPr/>
        </p:nvSpPr>
        <p:spPr>
          <a:xfrm>
            <a:off x="7543800" y="5353200"/>
            <a:ext cx="76320" cy="7596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6840" bIns="68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0" name=""/>
          <p:cNvSpPr/>
          <p:nvPr/>
        </p:nvSpPr>
        <p:spPr>
          <a:xfrm>
            <a:off x="7620120" y="5299200"/>
            <a:ext cx="517680" cy="18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45720" rIns="4572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 Operation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1" name=""/>
          <p:cNvSpPr/>
          <p:nvPr/>
        </p:nvSpPr>
        <p:spPr>
          <a:xfrm>
            <a:off x="7924680" y="3121200"/>
            <a:ext cx="76320" cy="7596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6840" bIns="68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2" name=""/>
          <p:cNvSpPr/>
          <p:nvPr/>
        </p:nvSpPr>
        <p:spPr>
          <a:xfrm flipV="1">
            <a:off x="8077320" y="3197160"/>
            <a:ext cx="228600" cy="76320"/>
          </a:xfrm>
          <a:custGeom>
            <a:avLst/>
            <a:gdLst/>
            <a:ahLst/>
            <a:rect l="l" t="t" r="r" b="b"/>
            <a:pathLst>
              <a:path w="148" h="76">
                <a:moveTo>
                  <a:pt x="148" y="0"/>
                </a:moveTo>
                <a:lnTo>
                  <a:pt x="0" y="76"/>
                </a:lnTo>
              </a:path>
            </a:pathLst>
          </a:custGeom>
          <a:noFill/>
          <a:ln w="9360">
            <a:solidFill>
              <a:srgbClr val="000000"/>
            </a:solidFill>
            <a:round/>
            <a:tailEnd len="med" type="triangle" w="sm"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9520" bIns="29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3" name=""/>
          <p:cNvSpPr/>
          <p:nvPr/>
        </p:nvSpPr>
        <p:spPr>
          <a:xfrm>
            <a:off x="8001000" y="2892600"/>
            <a:ext cx="533520" cy="228600"/>
          </a:xfrm>
          <a:custGeom>
            <a:avLst/>
            <a:gdLst/>
            <a:ahLst/>
            <a:rect l="l" t="t" r="r" b="b"/>
            <a:pathLst>
              <a:path w="148" h="76">
                <a:moveTo>
                  <a:pt x="148" y="0"/>
                </a:moveTo>
                <a:lnTo>
                  <a:pt x="0" y="76"/>
                </a:lnTo>
              </a:path>
            </a:pathLst>
          </a:custGeom>
          <a:noFill/>
          <a:ln w="9360">
            <a:solidFill>
              <a:srgbClr val="000000"/>
            </a:solidFill>
            <a:round/>
            <a:tailEnd len="med" type="triangle" w="sm"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4" name=""/>
          <p:cNvSpPr/>
          <p:nvPr/>
        </p:nvSpPr>
        <p:spPr>
          <a:xfrm>
            <a:off x="8195040" y="2664000"/>
            <a:ext cx="6213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45720" rIns="4572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32 Gowanus GT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(494)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5" name=""/>
          <p:cNvSpPr/>
          <p:nvPr/>
        </p:nvSpPr>
        <p:spPr>
          <a:xfrm>
            <a:off x="6843240" y="2556000"/>
            <a:ext cx="521640" cy="18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45720" rIns="4572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Elrama (487)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6" name=""/>
          <p:cNvSpPr/>
          <p:nvPr/>
        </p:nvSpPr>
        <p:spPr>
          <a:xfrm flipH="1">
            <a:off x="7086600" y="2739960"/>
            <a:ext cx="76320" cy="457200"/>
          </a:xfrm>
          <a:custGeom>
            <a:avLst/>
            <a:gdLst/>
            <a:ahLst/>
            <a:rect l="l" t="t" r="r" b="b"/>
            <a:pathLst>
              <a:path w="148" h="76">
                <a:moveTo>
                  <a:pt x="148" y="0"/>
                </a:moveTo>
                <a:lnTo>
                  <a:pt x="0" y="76"/>
                </a:lnTo>
              </a:path>
            </a:pathLst>
          </a:custGeom>
          <a:noFill/>
          <a:ln w="9360">
            <a:solidFill>
              <a:srgbClr val="000000"/>
            </a:solidFill>
            <a:round/>
            <a:tailEnd len="med" type="triangle" w="sm"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7" name=""/>
          <p:cNvSpPr/>
          <p:nvPr/>
        </p:nvSpPr>
        <p:spPr>
          <a:xfrm flipH="1">
            <a:off x="6781680" y="2587680"/>
            <a:ext cx="152640" cy="457200"/>
          </a:xfrm>
          <a:custGeom>
            <a:avLst/>
            <a:gdLst/>
            <a:ahLst/>
            <a:rect l="l" t="t" r="r" b="b"/>
            <a:pathLst>
              <a:path w="148" h="76">
                <a:moveTo>
                  <a:pt x="148" y="0"/>
                </a:moveTo>
                <a:lnTo>
                  <a:pt x="0" y="76"/>
                </a:lnTo>
              </a:path>
            </a:pathLst>
          </a:custGeom>
          <a:noFill/>
          <a:ln w="9360">
            <a:solidFill>
              <a:srgbClr val="000000"/>
            </a:solidFill>
            <a:round/>
            <a:tailEnd len="med" type="triangle" w="sm"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8" name=""/>
          <p:cNvSpPr/>
          <p:nvPr/>
        </p:nvSpPr>
        <p:spPr>
          <a:xfrm>
            <a:off x="6095880" y="3502080"/>
            <a:ext cx="695520" cy="18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45720" rIns="4572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W. Pittsburg (338)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9" name=""/>
          <p:cNvSpPr/>
          <p:nvPr/>
        </p:nvSpPr>
        <p:spPr>
          <a:xfrm>
            <a:off x="7377840" y="3622680"/>
            <a:ext cx="731520" cy="18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45720" rIns="4572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Brunot Island (234)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0" name=""/>
          <p:cNvSpPr/>
          <p:nvPr/>
        </p:nvSpPr>
        <p:spPr>
          <a:xfrm flipV="1">
            <a:off x="7467480" y="3197160"/>
            <a:ext cx="152640" cy="457200"/>
          </a:xfrm>
          <a:custGeom>
            <a:avLst/>
            <a:gdLst/>
            <a:ahLst/>
            <a:rect l="l" t="t" r="r" b="b"/>
            <a:pathLst>
              <a:path w="148" h="76">
                <a:moveTo>
                  <a:pt x="148" y="0"/>
                </a:moveTo>
                <a:lnTo>
                  <a:pt x="0" y="76"/>
                </a:lnTo>
              </a:path>
            </a:pathLst>
          </a:custGeom>
          <a:noFill/>
          <a:ln w="9360">
            <a:solidFill>
              <a:srgbClr val="000000"/>
            </a:solidFill>
            <a:round/>
            <a:tailEnd len="med" type="triangle" w="sm"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1" name=""/>
          <p:cNvSpPr/>
          <p:nvPr/>
        </p:nvSpPr>
        <p:spPr>
          <a:xfrm>
            <a:off x="6535800" y="2435400"/>
            <a:ext cx="437040" cy="18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45720" rIns="4572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Niles (246)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2" name=""/>
          <p:cNvSpPr/>
          <p:nvPr/>
        </p:nvSpPr>
        <p:spPr>
          <a:xfrm flipH="1">
            <a:off x="7238160" y="2282760"/>
            <a:ext cx="381240" cy="457200"/>
          </a:xfrm>
          <a:custGeom>
            <a:avLst/>
            <a:gdLst/>
            <a:ahLst/>
            <a:rect l="l" t="t" r="r" b="b"/>
            <a:pathLst>
              <a:path w="148" h="76">
                <a:moveTo>
                  <a:pt x="148" y="0"/>
                </a:moveTo>
                <a:lnTo>
                  <a:pt x="0" y="76"/>
                </a:lnTo>
              </a:path>
            </a:pathLst>
          </a:custGeom>
          <a:noFill/>
          <a:ln w="9360">
            <a:solidFill>
              <a:srgbClr val="000000"/>
            </a:solidFill>
            <a:round/>
            <a:tailEnd len="med" type="triangle" w="sm"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3" name=""/>
          <p:cNvSpPr/>
          <p:nvPr/>
        </p:nvSpPr>
        <p:spPr>
          <a:xfrm>
            <a:off x="6949440" y="2130480"/>
            <a:ext cx="650520" cy="18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45720" rIns="4572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Carr Street (105)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4" name=""/>
          <p:cNvSpPr/>
          <p:nvPr/>
        </p:nvSpPr>
        <p:spPr>
          <a:xfrm>
            <a:off x="7924680" y="3197160"/>
            <a:ext cx="76320" cy="7632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7200" bIns="72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5" name=""/>
          <p:cNvSpPr/>
          <p:nvPr/>
        </p:nvSpPr>
        <p:spPr>
          <a:xfrm>
            <a:off x="8280000" y="3425760"/>
            <a:ext cx="5706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45720" rIns="4572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16 Narrow GT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(271)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6" name=""/>
          <p:cNvSpPr/>
          <p:nvPr/>
        </p:nvSpPr>
        <p:spPr>
          <a:xfrm flipV="1">
            <a:off x="8001000" y="3272760"/>
            <a:ext cx="228600" cy="228600"/>
          </a:xfrm>
          <a:custGeom>
            <a:avLst/>
            <a:gdLst/>
            <a:ahLst/>
            <a:rect l="l" t="t" r="r" b="b"/>
            <a:pathLst>
              <a:path w="148" h="76">
                <a:moveTo>
                  <a:pt x="148" y="0"/>
                </a:moveTo>
                <a:lnTo>
                  <a:pt x="0" y="76"/>
                </a:lnTo>
              </a:path>
            </a:pathLst>
          </a:custGeom>
          <a:noFill/>
          <a:ln w="9360">
            <a:solidFill>
              <a:srgbClr val="000000"/>
            </a:solidFill>
            <a:round/>
            <a:tailEnd len="med" type="triangle" w="sm"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7" name=""/>
          <p:cNvSpPr/>
          <p:nvPr/>
        </p:nvSpPr>
        <p:spPr>
          <a:xfrm flipH="1" flipV="1">
            <a:off x="6933600" y="3273480"/>
            <a:ext cx="75960" cy="380880"/>
          </a:xfrm>
          <a:custGeom>
            <a:avLst/>
            <a:gdLst/>
            <a:ahLst/>
            <a:rect l="l" t="t" r="r" b="b"/>
            <a:pathLst>
              <a:path w="148" h="76">
                <a:moveTo>
                  <a:pt x="148" y="0"/>
                </a:moveTo>
                <a:lnTo>
                  <a:pt x="0" y="76"/>
                </a:lnTo>
              </a:path>
            </a:pathLst>
          </a:custGeom>
          <a:noFill/>
          <a:ln w="9360">
            <a:solidFill>
              <a:srgbClr val="000000"/>
            </a:solidFill>
            <a:round/>
            <a:tailEnd len="med" type="triangle" w="sm"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8" name=""/>
          <p:cNvSpPr/>
          <p:nvPr/>
        </p:nvSpPr>
        <p:spPr>
          <a:xfrm flipH="1" flipV="1">
            <a:off x="6552360" y="3196440"/>
            <a:ext cx="381240" cy="304920"/>
          </a:xfrm>
          <a:custGeom>
            <a:avLst/>
            <a:gdLst/>
            <a:ahLst/>
            <a:rect l="l" t="t" r="r" b="b"/>
            <a:pathLst>
              <a:path w="148" h="76">
                <a:moveTo>
                  <a:pt x="148" y="0"/>
                </a:moveTo>
                <a:lnTo>
                  <a:pt x="0" y="76"/>
                </a:lnTo>
              </a:path>
            </a:pathLst>
          </a:custGeom>
          <a:noFill/>
          <a:ln w="9360">
            <a:solidFill>
              <a:srgbClr val="000000"/>
            </a:solidFill>
            <a:round/>
            <a:tailEnd len="med" type="triangle" w="sm"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9" name=""/>
          <p:cNvSpPr/>
          <p:nvPr/>
        </p:nvSpPr>
        <p:spPr>
          <a:xfrm>
            <a:off x="914400" y="1066680"/>
            <a:ext cx="6858000" cy="38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Orion Assets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0" name=""/>
          <p:cNvSpPr/>
          <p:nvPr/>
        </p:nvSpPr>
        <p:spPr>
          <a:xfrm>
            <a:off x="685800" y="152100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1" name=""/>
          <p:cNvSpPr/>
          <p:nvPr/>
        </p:nvSpPr>
        <p:spPr>
          <a:xfrm>
            <a:off x="6391440" y="2787480"/>
            <a:ext cx="91800" cy="184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45720" rIns="4572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EA4880FE-40F6-498C-961D-AD00DAEB4122}" type="slidenum">
              <a:t>1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7517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1998-03-06T18:15:04Z</dcterms:created>
  <dc:creator>sdick</dc:creator>
  <dc:description/>
  <dc:language>en-US</dc:language>
  <cp:lastModifiedBy>dmille2</cp:lastModifiedBy>
  <cp:lastPrinted>2000-03-27T13:13:05Z</cp:lastPrinted>
  <dcterms:modified xsi:type="dcterms:W3CDTF">2001-09-10T18:22:39Z</dcterms:modified>
  <cp:revision>221</cp:revision>
  <dc:subject/>
  <dc:title>No Slide Title</dc:title>
</cp:coreProperties>
</file>