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765000" y="1682640"/>
            <a:ext cx="7689960" cy="254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 txBox="1"/>
          <p:nvPr/>
        </p:nvSpPr>
        <p:spPr>
          <a:xfrm>
            <a:off x="2895480" y="304920"/>
            <a:ext cx="398304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  <a:ea typeface="Comic Sans MS"/>
              </a:rPr>
              <a:t>NETCO Mid &amp; Back Office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 txBox="1"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  <a:ea typeface="Comic Sans MS"/>
              </a:rPr>
              <a:t>Office of the Chair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708120" y="2416320"/>
            <a:ext cx="7765920" cy="3282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 txBox="1"/>
          <p:nvPr/>
        </p:nvSpPr>
        <p:spPr>
          <a:xfrm>
            <a:off x="609480" y="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omic Sans MS"/>
                <a:ea typeface="Comic Sans MS"/>
              </a:rPr>
              <a:t>Power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1987560" y="2063880"/>
            <a:ext cx="5149800" cy="305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 txBox="1"/>
          <p:nvPr/>
        </p:nvSpPr>
        <p:spPr>
          <a:xfrm>
            <a:off x="609480" y="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omic Sans MS"/>
                <a:ea typeface="Comic Sans MS"/>
              </a:rPr>
              <a:t>Gas Business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304920" y="2178000"/>
            <a:ext cx="8178840" cy="622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 txBox="1"/>
          <p:nvPr/>
        </p:nvSpPr>
        <p:spPr>
          <a:xfrm>
            <a:off x="2895480" y="304920"/>
            <a:ext cx="248904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  <a:ea typeface="Comic Sans MS"/>
              </a:rPr>
              <a:t>NETCO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1755720" y="2365200"/>
            <a:ext cx="5518080" cy="1009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Louise Kitchen</cp:lastModifiedBy>
  <cp:revision>0</cp:revision>
  <dc:subject/>
  <dc:title>PowerPoint Presentation</dc:title>
</cp:coreProperties>
</file>