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176B22E-098C-48E0-924A-4A8A5D0E0238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ClipArt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7FEDB2-C08E-494C-A172-87021BA40105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5C8EEF7-34C8-4B7F-95D4-9240BDA1B2E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"/>
          <p:cNvGraphicFramePr/>
          <p:nvPr/>
        </p:nvGraphicFramePr>
        <p:xfrm>
          <a:off x="762120" y="1523880"/>
          <a:ext cx="7659720" cy="2787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762120" y="1523880"/>
                    <a:ext cx="7659720" cy="2787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1" name=""/>
          <p:cNvSpPr/>
          <p:nvPr/>
        </p:nvSpPr>
        <p:spPr>
          <a:xfrm>
            <a:off x="2898360" y="304920"/>
            <a:ext cx="397692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NETCO Mid &amp; Back Office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Office of the Chair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3" name=""/>
          <p:cNvGraphicFramePr/>
          <p:nvPr/>
        </p:nvGraphicFramePr>
        <p:xfrm>
          <a:off x="685800" y="2413080"/>
          <a:ext cx="7772400" cy="32511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85800" y="2413080"/>
                    <a:ext cx="7772400" cy="3251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Power 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6" name=""/>
          <p:cNvGraphicFramePr/>
          <p:nvPr/>
        </p:nvGraphicFramePr>
        <p:xfrm>
          <a:off x="1676520" y="1219320"/>
          <a:ext cx="5761080" cy="46465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76520" y="1219320"/>
                    <a:ext cx="5761080" cy="46465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-36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Gas Business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884160" y="1932120"/>
          <a:ext cx="7327800" cy="175896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884160" y="1932120"/>
                    <a:ext cx="7327800" cy="17589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2897280" y="304920"/>
            <a:ext cx="24854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Comic Sans MS"/>
              </a:rPr>
              <a:t>NETCO Support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2" name=""/>
          <p:cNvGraphicFramePr/>
          <p:nvPr/>
        </p:nvGraphicFramePr>
        <p:xfrm>
          <a:off x="1752480" y="1981080"/>
          <a:ext cx="5486400" cy="173988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752480" y="1981080"/>
                    <a:ext cx="5486400" cy="173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1429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2001-12-09T15:25:42Z</dcterms:created>
  <dc:creator>Louise Kitchen</dc:creator>
  <dc:description/>
  <dc:language>en-US</dc:language>
  <cp:lastModifiedBy>Louise Kitchen</cp:lastModifiedBy>
  <dcterms:modified xsi:type="dcterms:W3CDTF">2001-12-13T21:06:36Z</dcterms:modified>
  <cp:revision>5</cp:revision>
  <dc:subject/>
  <dc:title>PowerPoint Presentation</dc:title>
</cp:coreProperties>
</file>