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762120" y="1523880"/>
            <a:ext cx="7672320" cy="280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>
            <a:off x="2895480" y="304920"/>
            <a:ext cx="3983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NETCO Mid &amp; Back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Office of the Chair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685800" y="2413080"/>
            <a:ext cx="7785000" cy="3263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Power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1676520" y="1219320"/>
            <a:ext cx="5773680" cy="4659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884160" y="1932120"/>
            <a:ext cx="7340760" cy="1771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 txBox="1"/>
          <p:nvPr/>
        </p:nvSpPr>
        <p:spPr>
          <a:xfrm>
            <a:off x="2895480" y="304920"/>
            <a:ext cx="2489040" cy="45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>
              <a:lnSpc>
                <a:spcPct val="100000"/>
              </a:lnSpc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  <a:ea typeface="Comic Sans MS"/>
              </a:rPr>
              <a:t>NETCO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1752480" y="1981080"/>
            <a:ext cx="5499000" cy="1752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cp:revision>0</cp:revision>
  <dc:subject/>
  <dc:title/>
</cp:coreProperties>
</file>