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762120" y="1657440"/>
            <a:ext cx="7683480" cy="254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 txBox="1"/>
          <p:nvPr/>
        </p:nvSpPr>
        <p:spPr>
          <a:xfrm>
            <a:off x="2895480" y="304920"/>
            <a:ext cx="398304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NETCO Mid &amp; Back Office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Office of the Chair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708120" y="2416320"/>
            <a:ext cx="7753320" cy="3270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 txBox="1"/>
          <p:nvPr/>
        </p:nvSpPr>
        <p:spPr>
          <a:xfrm>
            <a:off x="609480" y="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Power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1914480" y="1935000"/>
            <a:ext cx="5308560" cy="323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 txBox="1"/>
          <p:nvPr/>
        </p:nvSpPr>
        <p:spPr>
          <a:xfrm>
            <a:off x="609480" y="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Gas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301680" y="1523880"/>
            <a:ext cx="8172360" cy="1917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 txBox="1"/>
          <p:nvPr/>
        </p:nvSpPr>
        <p:spPr>
          <a:xfrm>
            <a:off x="2895480" y="304920"/>
            <a:ext cx="248904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NETCO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1755720" y="2365200"/>
            <a:ext cx="5505480" cy="996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Tammie Schoppe</cp:lastModifiedBy>
  <cp:revision>0</cp:revision>
  <dc:subject/>
  <dc:title>PowerPoint Presentation</dc:title>
</cp:coreProperties>
</file>