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C341A1-C15D-4C28-A677-F19111A646D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6BD60B-73E0-400D-8715-0516C96F17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B4838B-660A-44FF-8653-F22732CB0F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762120" y="1523880"/>
          <a:ext cx="7659720" cy="278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659720" cy="278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2898360" y="304920"/>
            <a:ext cx="397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086600" y="2133720"/>
            <a:ext cx="16002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923760" y="1314360"/>
          <a:ext cx="4040280" cy="403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23760" y="1314360"/>
                    <a:ext cx="4040280" cy="403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752480" y="1371600"/>
            <a:ext cx="609624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43600" y="13716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2133720"/>
            <a:ext cx="16002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848720" y="13716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81480" y="2022480"/>
            <a:ext cx="701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81280" y="685800"/>
            <a:ext cx="16765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19720" y="1066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02440" y="762120"/>
            <a:ext cx="1769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Power Business Leaders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29200" y="2133720"/>
            <a:ext cx="191772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Alberta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John Zufferli (Trading)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Derek Davies (Origination)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41760" y="2146320"/>
            <a:ext cx="12074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Ontario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Paul Devries(Origination)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1100160" y="1986120"/>
          <a:ext cx="6892920" cy="164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00160" y="1986120"/>
                    <a:ext cx="6892920" cy="164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2897280" y="304920"/>
            <a:ext cx="248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752480" y="1981080"/>
          <a:ext cx="5486400" cy="17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981080"/>
                    <a:ext cx="548640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2001-12-09T15:25:42Z</dcterms:created>
  <dc:creator>Louise Kitchen</dc:creator>
  <dc:description/>
  <dc:language>en-US</dc:language>
  <cp:lastModifiedBy>Tammie Schoppe</cp:lastModifiedBy>
  <dcterms:modified xsi:type="dcterms:W3CDTF">2001-12-11T14:09:00Z</dcterms:modified>
  <cp:revision>6</cp:revision>
  <dc:subject/>
  <dc:title>PowerPoint Presentation</dc:title>
</cp:coreProperties>
</file>