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1F530F-88CD-4C88-808A-55C8793817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00FE72-FE67-498B-BD13-72284992591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BD7E02-548D-4961-8AC6-E07984A0E66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762120" y="1523880"/>
          <a:ext cx="7659720" cy="278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659720" cy="278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2898360" y="304920"/>
            <a:ext cx="397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676520" y="1219320"/>
          <a:ext cx="5761080" cy="464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1219320"/>
                    <a:ext cx="5761080" cy="464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884160" y="1932120"/>
          <a:ext cx="7327800" cy="175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4160" y="1932120"/>
                    <a:ext cx="7327800" cy="175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897280" y="304920"/>
            <a:ext cx="248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1752480" y="1981080"/>
          <a:ext cx="5486400" cy="17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981080"/>
                    <a:ext cx="548640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2001-12-09T15:25:42Z</dcterms:created>
  <dc:creator>Louise Kitchen</dc:creator>
  <dc:description/>
  <dc:language>en-US</dc:language>
  <cp:lastModifiedBy>Louise Kitchen</cp:lastModifiedBy>
  <dcterms:modified xsi:type="dcterms:W3CDTF">2001-12-11T12:00:28Z</dcterms:modified>
  <cp:revision>4</cp:revision>
  <dc:subject/>
  <dc:title>PowerPoint Presentation</dc:title>
</cp:coreProperties>
</file>