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1393920" y="6705720"/>
            <a:ext cx="643248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1319040" y="6657840"/>
            <a:ext cx="65534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66600" y="0"/>
            <a:ext cx="54000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660240" y="0"/>
            <a:ext cx="462312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Central Region Origination and Trading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766800" y="409680"/>
            <a:ext cx="820584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871560" y="476280"/>
            <a:ext cx="82724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5410080" y="0"/>
            <a:ext cx="422928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4244400" y="666900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B7B49F-AA3A-4EA9-8F63-5D328558366D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5175360" y="12600"/>
            <a:ext cx="3854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014a"/>
                </a:solidFill>
                <a:effectLst/>
                <a:uFillTx/>
                <a:latin typeface="Times New Roman"/>
              </a:rPr>
              <a:t>Enron North America – Central Desk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4559400" y="2666880"/>
            <a:ext cx="0" cy="2435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8039160" y="2666880"/>
            <a:ext cx="0" cy="10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4535640" y="2003400"/>
            <a:ext cx="3503520" cy="758880"/>
          </a:xfrm>
          <a:custGeom>
            <a:avLst/>
            <a:gdLst/>
            <a:ahLst/>
            <a:rect l="l" t="t" r="r" b="b"/>
            <a:pathLst>
              <a:path w="2464" h="254">
                <a:moveTo>
                  <a:pt x="0" y="218"/>
                </a:moveTo>
                <a:lnTo>
                  <a:pt x="0" y="0"/>
                </a:lnTo>
                <a:lnTo>
                  <a:pt x="2464" y="0"/>
                </a:lnTo>
                <a:lnTo>
                  <a:pt x="2464" y="25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826920" y="3083040"/>
            <a:ext cx="1636920" cy="1380960"/>
          </a:xfrm>
          <a:custGeom>
            <a:avLst/>
            <a:gdLst/>
            <a:ahLst/>
            <a:rect l="l" t="t" r="r" b="b"/>
            <a:pathLst>
              <a:path w="2464" h="254">
                <a:moveTo>
                  <a:pt x="0" y="218"/>
                </a:moveTo>
                <a:lnTo>
                  <a:pt x="0" y="0"/>
                </a:lnTo>
                <a:lnTo>
                  <a:pt x="2464" y="0"/>
                </a:lnTo>
                <a:lnTo>
                  <a:pt x="2464" y="25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1714680" y="2158920"/>
            <a:ext cx="0" cy="911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6184800" y="2158920"/>
            <a:ext cx="0" cy="1457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1716120" y="2003400"/>
            <a:ext cx="4468680" cy="390600"/>
          </a:xfrm>
          <a:custGeom>
            <a:avLst/>
            <a:gdLst/>
            <a:ahLst/>
            <a:rect l="l" t="t" r="r" b="b"/>
            <a:pathLst>
              <a:path w="2464" h="254">
                <a:moveTo>
                  <a:pt x="0" y="218"/>
                </a:moveTo>
                <a:lnTo>
                  <a:pt x="0" y="0"/>
                </a:lnTo>
                <a:lnTo>
                  <a:pt x="2464" y="0"/>
                </a:lnTo>
                <a:lnTo>
                  <a:pt x="2464" y="25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1008000" y="2325600"/>
            <a:ext cx="1459080" cy="35244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4537080" y="1409760"/>
            <a:ext cx="0" cy="587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3201840" y="838080"/>
            <a:ext cx="2700360" cy="603360"/>
          </a:xfrm>
          <a:prstGeom prst="rect">
            <a:avLst/>
          </a:prstGeom>
          <a:solidFill>
            <a:srgbClr val="3333cc"/>
          </a:solidFill>
          <a:ln w="0">
            <a:noFill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3228840" y="990720"/>
            <a:ext cx="2652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Hunter Shively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1069920" y="2398680"/>
            <a:ext cx="1312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AREA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165240" y="3203640"/>
            <a:ext cx="1344600" cy="4665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Patrice Thurston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3780000" y="2325600"/>
            <a:ext cx="1458720" cy="35244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5494320" y="2325600"/>
            <a:ext cx="1459080" cy="35244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3851280" y="2398680"/>
            <a:ext cx="1312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GULF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5527800" y="2398680"/>
            <a:ext cx="1312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MIDCON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7294680" y="2325600"/>
            <a:ext cx="1458720" cy="35244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7394400" y="2400480"/>
            <a:ext cx="1312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DAILY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165240" y="4143240"/>
            <a:ext cx="1344600" cy="46692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Vacant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1866960" y="3203640"/>
            <a:ext cx="1344600" cy="4665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Geoffrey Storey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1866960" y="4143240"/>
            <a:ext cx="1344600" cy="46692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Martin Cuilla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3849840" y="3203640"/>
            <a:ext cx="1344600" cy="4665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Donohoe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3849840" y="4143240"/>
            <a:ext cx="1344600" cy="46692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Parks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5553000" y="3203640"/>
            <a:ext cx="1344600" cy="4665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Kelli Stevens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3889440" y="5921280"/>
            <a:ext cx="1344600" cy="59400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Staff Commercial Vacant 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7416720" y="3203640"/>
            <a:ext cx="1344600" cy="4665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Andrew Lewis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3851280" y="5057640"/>
            <a:ext cx="1344600" cy="46692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Ruscitti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7972560" y="3270240"/>
            <a:ext cx="0" cy="469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7189920" y="3763800"/>
            <a:ext cx="1590480" cy="74304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7972560" y="4489560"/>
            <a:ext cx="0" cy="469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 rot="10800000">
            <a:off x="1125360" y="4819680"/>
            <a:ext cx="1998720" cy="403200"/>
          </a:xfrm>
          <a:custGeom>
            <a:avLst/>
            <a:gdLst/>
            <a:ahLst/>
            <a:rect l="l" t="t" r="r" b="b"/>
            <a:pathLst>
              <a:path w="2464" h="254">
                <a:moveTo>
                  <a:pt x="0" y="218"/>
                </a:moveTo>
                <a:lnTo>
                  <a:pt x="0" y="0"/>
                </a:lnTo>
                <a:lnTo>
                  <a:pt x="2464" y="0"/>
                </a:lnTo>
                <a:lnTo>
                  <a:pt x="2464" y="25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5648400" y="1079640"/>
            <a:ext cx="1333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1173240" y="2533680"/>
            <a:ext cx="1998720" cy="403200"/>
          </a:xfrm>
          <a:custGeom>
            <a:avLst/>
            <a:gdLst/>
            <a:ahLst/>
            <a:rect l="l" t="t" r="r" b="b"/>
            <a:pathLst>
              <a:path w="2464" h="254">
                <a:moveTo>
                  <a:pt x="0" y="218"/>
                </a:moveTo>
                <a:lnTo>
                  <a:pt x="0" y="0"/>
                </a:lnTo>
                <a:lnTo>
                  <a:pt x="2464" y="0"/>
                </a:lnTo>
                <a:lnTo>
                  <a:pt x="2464" y="25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6029280" y="3565440"/>
            <a:ext cx="0" cy="12765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5989680" y="2562120"/>
            <a:ext cx="1998720" cy="403200"/>
          </a:xfrm>
          <a:custGeom>
            <a:avLst/>
            <a:gdLst/>
            <a:ahLst/>
            <a:rect l="l" t="t" r="r" b="b"/>
            <a:pathLst>
              <a:path w="2464" h="254">
                <a:moveTo>
                  <a:pt x="0" y="218"/>
                </a:moveTo>
                <a:lnTo>
                  <a:pt x="0" y="0"/>
                </a:lnTo>
                <a:lnTo>
                  <a:pt x="2464" y="0"/>
                </a:lnTo>
                <a:lnTo>
                  <a:pt x="2464" y="25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3144960" y="3108240"/>
            <a:ext cx="0" cy="1816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5245200" y="0"/>
            <a:ext cx="3152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014a"/>
                </a:solidFill>
                <a:effectLst/>
                <a:uFillTx/>
                <a:latin typeface="Times New Roman"/>
              </a:rPr>
              <a:t>Central Region Origination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1174680" y="3105000"/>
            <a:ext cx="0" cy="1702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2198520" y="1724040"/>
            <a:ext cx="4789800" cy="403200"/>
          </a:xfrm>
          <a:custGeom>
            <a:avLst/>
            <a:gdLst/>
            <a:ahLst/>
            <a:rect l="l" t="t" r="r" b="b"/>
            <a:pathLst>
              <a:path w="2464" h="254">
                <a:moveTo>
                  <a:pt x="0" y="218"/>
                </a:moveTo>
                <a:lnTo>
                  <a:pt x="0" y="0"/>
                </a:lnTo>
                <a:lnTo>
                  <a:pt x="2464" y="0"/>
                </a:lnTo>
                <a:lnTo>
                  <a:pt x="2464" y="25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1386000" y="1938240"/>
            <a:ext cx="1623960" cy="4539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3198960" y="647640"/>
            <a:ext cx="2700360" cy="870120"/>
          </a:xfrm>
          <a:prstGeom prst="rect">
            <a:avLst/>
          </a:prstGeom>
          <a:solidFill>
            <a:srgbClr val="3333cc"/>
          </a:solidFill>
          <a:ln w="0">
            <a:noFill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3257640" y="914400"/>
            <a:ext cx="26524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Laura Luce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1409760" y="2043000"/>
            <a:ext cx="1579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North Central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6981840" y="2355840"/>
            <a:ext cx="0" cy="209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6" name=""/>
          <p:cNvGrpSpPr/>
          <p:nvPr/>
        </p:nvGrpSpPr>
        <p:grpSpPr>
          <a:xfrm>
            <a:off x="677880" y="6148440"/>
            <a:ext cx="2836440" cy="524520"/>
            <a:chOff x="677880" y="6148440"/>
            <a:chExt cx="2836440" cy="524520"/>
          </a:xfrm>
        </p:grpSpPr>
        <p:sp>
          <p:nvSpPr>
            <p:cNvPr id="57" name=""/>
            <p:cNvSpPr/>
            <p:nvPr/>
          </p:nvSpPr>
          <p:spPr>
            <a:xfrm>
              <a:off x="677880" y="6148440"/>
              <a:ext cx="2836440" cy="43200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1077120" y="6185880"/>
              <a:ext cx="2104560" cy="487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 Positions*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 Director, 1 Manager, 1 Associate,</a:t>
              </a: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1 Analyst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* Per 2001 Budget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9" name=""/>
          <p:cNvSpPr/>
          <p:nvPr/>
        </p:nvSpPr>
        <p:spPr>
          <a:xfrm>
            <a:off x="1432080" y="4437000"/>
            <a:ext cx="755640" cy="24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60" name=""/>
          <p:cNvGrpSpPr/>
          <p:nvPr/>
        </p:nvGrpSpPr>
        <p:grpSpPr>
          <a:xfrm>
            <a:off x="388800" y="3294000"/>
            <a:ext cx="1589400" cy="766440"/>
            <a:chOff x="388800" y="3294000"/>
            <a:chExt cx="1589400" cy="766440"/>
          </a:xfrm>
        </p:grpSpPr>
        <p:sp>
          <p:nvSpPr>
            <p:cNvPr id="61" name=""/>
            <p:cNvSpPr/>
            <p:nvPr/>
          </p:nvSpPr>
          <p:spPr>
            <a:xfrm>
              <a:off x="388800" y="3294000"/>
              <a:ext cx="1589400" cy="76644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612360" y="3360600"/>
              <a:ext cx="1179000" cy="662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Bryant Frihart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37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Arkansas/Oklahoma/ Kansas/Missouri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37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63" name=""/>
          <p:cNvGrpSpPr/>
          <p:nvPr/>
        </p:nvGrpSpPr>
        <p:grpSpPr>
          <a:xfrm>
            <a:off x="372960" y="4284720"/>
            <a:ext cx="1590840" cy="767880"/>
            <a:chOff x="372960" y="4284720"/>
            <a:chExt cx="1590840" cy="767880"/>
          </a:xfrm>
        </p:grpSpPr>
        <p:sp>
          <p:nvSpPr>
            <p:cNvPr id="64" name=""/>
            <p:cNvSpPr/>
            <p:nvPr/>
          </p:nvSpPr>
          <p:spPr>
            <a:xfrm>
              <a:off x="372960" y="4284720"/>
              <a:ext cx="1590840" cy="767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596880" y="4351680"/>
              <a:ext cx="1180080" cy="666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N.Dakota/S.Dakota/ Minnesota/ Iowa/Nebraska/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66" name=""/>
          <p:cNvGrpSpPr/>
          <p:nvPr/>
        </p:nvGrpSpPr>
        <p:grpSpPr>
          <a:xfrm>
            <a:off x="5221440" y="4780080"/>
            <a:ext cx="1590480" cy="767880"/>
            <a:chOff x="5221440" y="4780080"/>
            <a:chExt cx="1590480" cy="767880"/>
          </a:xfrm>
        </p:grpSpPr>
        <p:sp>
          <p:nvSpPr>
            <p:cNvPr id="67" name=""/>
            <p:cNvSpPr/>
            <p:nvPr/>
          </p:nvSpPr>
          <p:spPr>
            <a:xfrm>
              <a:off x="5221440" y="4780080"/>
              <a:ext cx="1590480" cy="767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5445000" y="4847040"/>
              <a:ext cx="1180080" cy="569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 Mu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Associate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69" name=""/>
          <p:cNvGrpSpPr/>
          <p:nvPr/>
        </p:nvGrpSpPr>
        <p:grpSpPr>
          <a:xfrm>
            <a:off x="5237280" y="3763800"/>
            <a:ext cx="1590480" cy="783720"/>
            <a:chOff x="5237280" y="3763800"/>
            <a:chExt cx="1590480" cy="783720"/>
          </a:xfrm>
        </p:grpSpPr>
        <p:sp>
          <p:nvSpPr>
            <p:cNvPr id="70" name=""/>
            <p:cNvSpPr/>
            <p:nvPr/>
          </p:nvSpPr>
          <p:spPr>
            <a:xfrm>
              <a:off x="5237280" y="3763800"/>
              <a:ext cx="1590480" cy="7102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5460840" y="3825720"/>
              <a:ext cx="1180080" cy="72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Russell Murrell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Indiana/Ohio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br>
                <a:rPr sz="1000"/>
              </a:b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2" name=""/>
          <p:cNvGrpSpPr/>
          <p:nvPr/>
        </p:nvGrpSpPr>
        <p:grpSpPr>
          <a:xfrm>
            <a:off x="5221440" y="2773440"/>
            <a:ext cx="1590480" cy="767880"/>
            <a:chOff x="5221440" y="2773440"/>
            <a:chExt cx="1590480" cy="767880"/>
          </a:xfrm>
        </p:grpSpPr>
        <p:sp>
          <p:nvSpPr>
            <p:cNvPr id="73" name=""/>
            <p:cNvSpPr/>
            <p:nvPr/>
          </p:nvSpPr>
          <p:spPr>
            <a:xfrm>
              <a:off x="5221440" y="2773440"/>
              <a:ext cx="1590480" cy="767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5445000" y="2840400"/>
              <a:ext cx="1180080" cy="569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Sylvia Pollan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Michigan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5" name=""/>
          <p:cNvGrpSpPr/>
          <p:nvPr/>
        </p:nvGrpSpPr>
        <p:grpSpPr>
          <a:xfrm>
            <a:off x="7189920" y="2773440"/>
            <a:ext cx="1590480" cy="767880"/>
            <a:chOff x="7189920" y="2773440"/>
            <a:chExt cx="1590480" cy="767880"/>
          </a:xfrm>
        </p:grpSpPr>
        <p:sp>
          <p:nvSpPr>
            <p:cNvPr id="76" name=""/>
            <p:cNvSpPr/>
            <p:nvPr/>
          </p:nvSpPr>
          <p:spPr>
            <a:xfrm>
              <a:off x="7189920" y="2773440"/>
              <a:ext cx="1590480" cy="767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7413480" y="2840400"/>
              <a:ext cx="1180080" cy="569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Wisconsin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78" name=""/>
          <p:cNvSpPr/>
          <p:nvPr/>
        </p:nvSpPr>
        <p:spPr>
          <a:xfrm>
            <a:off x="6176880" y="1938240"/>
            <a:ext cx="1623960" cy="4539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6227640" y="2093760"/>
            <a:ext cx="1579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North Central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2367000" y="2744640"/>
            <a:ext cx="1623960" cy="33048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2411280" y="2830680"/>
            <a:ext cx="1579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82" name=""/>
          <p:cNvGrpSpPr/>
          <p:nvPr/>
        </p:nvGrpSpPr>
        <p:grpSpPr>
          <a:xfrm>
            <a:off x="2367000" y="3294000"/>
            <a:ext cx="1590480" cy="767880"/>
            <a:chOff x="2367000" y="3294000"/>
            <a:chExt cx="1590480" cy="767880"/>
          </a:xfrm>
        </p:grpSpPr>
        <p:sp>
          <p:nvSpPr>
            <p:cNvPr id="83" name=""/>
            <p:cNvSpPr/>
            <p:nvPr/>
          </p:nvSpPr>
          <p:spPr>
            <a:xfrm>
              <a:off x="2367000" y="3294000"/>
              <a:ext cx="1590480" cy="767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2590560" y="3360960"/>
              <a:ext cx="1180080" cy="569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Linda Roberts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Mid-Continent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5" name=""/>
          <p:cNvGrpSpPr/>
          <p:nvPr/>
        </p:nvGrpSpPr>
        <p:grpSpPr>
          <a:xfrm>
            <a:off x="2354400" y="4284720"/>
            <a:ext cx="1590480" cy="767880"/>
            <a:chOff x="2354400" y="4284720"/>
            <a:chExt cx="1590480" cy="767880"/>
          </a:xfrm>
        </p:grpSpPr>
        <p:sp>
          <p:nvSpPr>
            <p:cNvPr id="86" name=""/>
            <p:cNvSpPr/>
            <p:nvPr/>
          </p:nvSpPr>
          <p:spPr>
            <a:xfrm>
              <a:off x="2354400" y="4284720"/>
              <a:ext cx="1590480" cy="767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2577960" y="4351680"/>
              <a:ext cx="1180080" cy="569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Permian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8" name=""/>
          <p:cNvGrpSpPr/>
          <p:nvPr/>
        </p:nvGrpSpPr>
        <p:grpSpPr>
          <a:xfrm>
            <a:off x="7188120" y="4780080"/>
            <a:ext cx="1590840" cy="767880"/>
            <a:chOff x="7188120" y="4780080"/>
            <a:chExt cx="1590840" cy="767880"/>
          </a:xfrm>
        </p:grpSpPr>
        <p:sp>
          <p:nvSpPr>
            <p:cNvPr id="89" name=""/>
            <p:cNvSpPr/>
            <p:nvPr/>
          </p:nvSpPr>
          <p:spPr>
            <a:xfrm>
              <a:off x="7188120" y="4780080"/>
              <a:ext cx="1590840" cy="767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7412040" y="4847040"/>
              <a:ext cx="1180080" cy="569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91" name=""/>
          <p:cNvSpPr/>
          <p:nvPr/>
        </p:nvSpPr>
        <p:spPr>
          <a:xfrm>
            <a:off x="7413480" y="3828960"/>
            <a:ext cx="1179720" cy="54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Cary Carrabine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enovate/Illinois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6980400" y="852480"/>
            <a:ext cx="1290600" cy="4539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6772320" y="800280"/>
            <a:ext cx="16668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Roy Boston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 /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357120" y="2744640"/>
            <a:ext cx="1623960" cy="33048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392040" y="2843280"/>
            <a:ext cx="1579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End-Users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2190600" y="2394000"/>
            <a:ext cx="0" cy="152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7" name=""/>
          <p:cNvGrpSpPr/>
          <p:nvPr/>
        </p:nvGrpSpPr>
        <p:grpSpPr>
          <a:xfrm>
            <a:off x="1300320" y="5376960"/>
            <a:ext cx="1590480" cy="614880"/>
            <a:chOff x="1300320" y="5376960"/>
            <a:chExt cx="1590480" cy="614880"/>
          </a:xfrm>
        </p:grpSpPr>
        <p:sp>
          <p:nvSpPr>
            <p:cNvPr id="98" name=""/>
            <p:cNvSpPr/>
            <p:nvPr/>
          </p:nvSpPr>
          <p:spPr>
            <a:xfrm>
              <a:off x="1300320" y="5376960"/>
              <a:ext cx="1590480" cy="52704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1523880" y="5422680"/>
              <a:ext cx="1180080" cy="569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Associate/Analyst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00" name=""/>
          <p:cNvSpPr/>
          <p:nvPr/>
        </p:nvSpPr>
        <p:spPr>
          <a:xfrm>
            <a:off x="2101680" y="5213520"/>
            <a:ext cx="0" cy="152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/>
          <p:nvPr/>
        </p:nvSpPr>
        <p:spPr>
          <a:xfrm>
            <a:off x="7000920" y="3962520"/>
            <a:ext cx="755640" cy="249120"/>
          </a:xfrm>
          <a:prstGeom prst="rect">
            <a:avLst/>
          </a:prstGeom>
          <a:solidFill>
            <a:srgbClr val="b2b2b2">
              <a:alpha val="50000"/>
            </a:srgbClr>
          </a:solidFill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7974000" y="4422600"/>
            <a:ext cx="423720" cy="64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5238720" y="-165240"/>
            <a:ext cx="24004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014a"/>
                </a:solidFill>
                <a:effectLst/>
                <a:uFillTx/>
                <a:latin typeface="Times New Roman"/>
              </a:rPr>
              <a:t>enovate - Chicago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1854360" y="1270080"/>
            <a:ext cx="0" cy="1181160"/>
          </a:xfrm>
          <a:prstGeom prst="line">
            <a:avLst/>
          </a:prstGeom>
          <a:ln w="11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4459320" y="3032280"/>
            <a:ext cx="3541680" cy="758520"/>
          </a:xfrm>
          <a:custGeom>
            <a:avLst/>
            <a:gdLst/>
            <a:ahLst/>
            <a:rect l="l" t="t" r="r" b="b"/>
            <a:pathLst>
              <a:path w="2464" h="254">
                <a:moveTo>
                  <a:pt x="0" y="218"/>
                </a:moveTo>
                <a:lnTo>
                  <a:pt x="0" y="0"/>
                </a:lnTo>
                <a:lnTo>
                  <a:pt x="2464" y="0"/>
                </a:lnTo>
                <a:lnTo>
                  <a:pt x="2464" y="25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1131840" y="3184560"/>
            <a:ext cx="1357200" cy="1380960"/>
          </a:xfrm>
          <a:custGeom>
            <a:avLst/>
            <a:gdLst/>
            <a:ahLst/>
            <a:rect l="l" t="t" r="r" b="b"/>
            <a:pathLst>
              <a:path w="2464" h="254">
                <a:moveTo>
                  <a:pt x="0" y="218"/>
                </a:moveTo>
                <a:lnTo>
                  <a:pt x="0" y="0"/>
                </a:lnTo>
                <a:lnTo>
                  <a:pt x="2464" y="0"/>
                </a:lnTo>
                <a:lnTo>
                  <a:pt x="2464" y="25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1130400" y="4330800"/>
            <a:ext cx="0" cy="669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1854360" y="2260440"/>
            <a:ext cx="0" cy="911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6362640" y="2222640"/>
            <a:ext cx="0" cy="1749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1855800" y="2104920"/>
            <a:ext cx="4506840" cy="390600"/>
          </a:xfrm>
          <a:custGeom>
            <a:avLst/>
            <a:gdLst/>
            <a:ahLst/>
            <a:rect l="l" t="t" r="r" b="b"/>
            <a:pathLst>
              <a:path w="2464" h="254">
                <a:moveTo>
                  <a:pt x="0" y="218"/>
                </a:moveTo>
                <a:lnTo>
                  <a:pt x="0" y="0"/>
                </a:lnTo>
                <a:lnTo>
                  <a:pt x="2464" y="0"/>
                </a:lnTo>
                <a:lnTo>
                  <a:pt x="2464" y="25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1198440" y="2414520"/>
            <a:ext cx="1357560" cy="50472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4486320" y="1511280"/>
            <a:ext cx="0" cy="587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4497480" y="939960"/>
            <a:ext cx="1646280" cy="603000"/>
          </a:xfrm>
          <a:prstGeom prst="rect">
            <a:avLst/>
          </a:prstGeom>
          <a:solidFill>
            <a:srgbClr val="3333cc"/>
          </a:solidFill>
          <a:ln w="0">
            <a:noFill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4549680" y="1143000"/>
            <a:ext cx="15350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Laura Luce*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1285920" y="2500200"/>
            <a:ext cx="1312920" cy="56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Tomaski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16" name=""/>
          <p:cNvGrpSpPr/>
          <p:nvPr/>
        </p:nvGrpSpPr>
        <p:grpSpPr>
          <a:xfrm>
            <a:off x="5564160" y="2440080"/>
            <a:ext cx="1639800" cy="616680"/>
            <a:chOff x="5564160" y="2440080"/>
            <a:chExt cx="1639800" cy="616680"/>
          </a:xfrm>
        </p:grpSpPr>
        <p:sp>
          <p:nvSpPr>
            <p:cNvPr id="117" name=""/>
            <p:cNvSpPr/>
            <p:nvPr/>
          </p:nvSpPr>
          <p:spPr>
            <a:xfrm>
              <a:off x="5564160" y="2440080"/>
              <a:ext cx="1623960" cy="45396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5624280" y="2487600"/>
              <a:ext cx="1579680" cy="569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Gregg Penman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19" name=""/>
          <p:cNvSpPr/>
          <p:nvPr/>
        </p:nvSpPr>
        <p:spPr>
          <a:xfrm>
            <a:off x="3879720" y="1722600"/>
            <a:ext cx="1293840" cy="2379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enovate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4451400" y="3740040"/>
            <a:ext cx="0" cy="225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7975440" y="3327480"/>
            <a:ext cx="0" cy="1104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1981080" y="3330720"/>
            <a:ext cx="989280" cy="4665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660240" y="3330720"/>
            <a:ext cx="989280" cy="4665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746280" y="3957480"/>
            <a:ext cx="755640" cy="24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1128600" y="3963960"/>
            <a:ext cx="36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866520" y="3970440"/>
            <a:ext cx="55080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Simpson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746280" y="3957480"/>
            <a:ext cx="755640" cy="249480"/>
          </a:xfrm>
          <a:prstGeom prst="rect">
            <a:avLst/>
          </a:prstGeom>
          <a:noFill/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746280" y="4319640"/>
            <a:ext cx="755640" cy="249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876240" y="4334040"/>
            <a:ext cx="51156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Lee Fascetti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746280" y="4319640"/>
            <a:ext cx="755640" cy="249120"/>
          </a:xfrm>
          <a:prstGeom prst="rect">
            <a:avLst/>
          </a:prstGeom>
          <a:noFill/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2104920" y="4319640"/>
            <a:ext cx="755640" cy="249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2203920" y="4440240"/>
            <a:ext cx="555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Specialist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2227320" y="4336920"/>
            <a:ext cx="4870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Mixon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2104920" y="4319640"/>
            <a:ext cx="755640" cy="249120"/>
          </a:xfrm>
          <a:prstGeom prst="rect">
            <a:avLst/>
          </a:prstGeom>
          <a:noFill/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2104920" y="3957480"/>
            <a:ext cx="755640" cy="24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2308680" y="4084560"/>
            <a:ext cx="364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2186280" y="3971880"/>
            <a:ext cx="634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Barbara Dillard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2104920" y="3957480"/>
            <a:ext cx="755640" cy="249480"/>
          </a:xfrm>
          <a:prstGeom prst="rect">
            <a:avLst/>
          </a:prstGeom>
          <a:noFill/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749160" y="4775040"/>
            <a:ext cx="755640" cy="24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910080" y="4902120"/>
            <a:ext cx="418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808920" y="4782960"/>
            <a:ext cx="66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Robin Rodrigue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749160" y="4775040"/>
            <a:ext cx="755640" cy="249480"/>
          </a:xfrm>
          <a:prstGeom prst="rect">
            <a:avLst/>
          </a:prstGeom>
          <a:noFill/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3575160" y="3330720"/>
            <a:ext cx="1827000" cy="4665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Initiatives/Asset Growth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5540400" y="3330720"/>
            <a:ext cx="1690560" cy="4665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Coverage/ Origination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7324560" y="3330720"/>
            <a:ext cx="1370160" cy="4665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5940360" y="3956040"/>
            <a:ext cx="755640" cy="249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6109560" y="4083120"/>
            <a:ext cx="339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6008040" y="3970440"/>
            <a:ext cx="634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Cary Carrabine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5940360" y="3956040"/>
            <a:ext cx="755640" cy="249120"/>
          </a:xfrm>
          <a:prstGeom prst="rect">
            <a:avLst/>
          </a:prstGeom>
          <a:noFill/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7745400" y="4073400"/>
            <a:ext cx="423720" cy="64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8188200" y="4319640"/>
            <a:ext cx="755640" cy="249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8286840" y="4329000"/>
            <a:ext cx="590040" cy="2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Radous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Specialist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8188200" y="4319640"/>
            <a:ext cx="755640" cy="249120"/>
          </a:xfrm>
          <a:prstGeom prst="rect">
            <a:avLst/>
          </a:prstGeom>
          <a:noFill/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54" name=""/>
          <p:cNvGrpSpPr/>
          <p:nvPr/>
        </p:nvGrpSpPr>
        <p:grpSpPr>
          <a:xfrm>
            <a:off x="812880" y="5962680"/>
            <a:ext cx="755640" cy="249120"/>
            <a:chOff x="812880" y="5962680"/>
            <a:chExt cx="755640" cy="249120"/>
          </a:xfrm>
        </p:grpSpPr>
        <p:sp>
          <p:nvSpPr>
            <p:cNvPr id="155" name=""/>
            <p:cNvSpPr/>
            <p:nvPr/>
          </p:nvSpPr>
          <p:spPr>
            <a:xfrm>
              <a:off x="812880" y="5962680"/>
              <a:ext cx="755640" cy="24912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869760" y="5987880"/>
              <a:ext cx="617760" cy="21348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Steve Curlee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812880" y="5962680"/>
              <a:ext cx="755640" cy="249120"/>
            </a:xfrm>
            <a:prstGeom prst="rect">
              <a:avLst/>
            </a:prstGeom>
            <a:solidFill>
              <a:srgbClr val="c0c0c0"/>
            </a:solidFill>
            <a:ln w="111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58" name=""/>
          <p:cNvSpPr/>
          <p:nvPr/>
        </p:nvSpPr>
        <p:spPr>
          <a:xfrm>
            <a:off x="749160" y="5979960"/>
            <a:ext cx="87660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2795760" y="927000"/>
            <a:ext cx="1645920" cy="603360"/>
          </a:xfrm>
          <a:prstGeom prst="rect">
            <a:avLst/>
          </a:prstGeom>
          <a:solidFill>
            <a:srgbClr val="3333cc"/>
          </a:solidFill>
          <a:ln w="0">
            <a:noFill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2847960" y="1130400"/>
            <a:ext cx="1623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Hunter Shively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1866960" y="1257480"/>
            <a:ext cx="9270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62" name=""/>
          <p:cNvGrpSpPr/>
          <p:nvPr/>
        </p:nvGrpSpPr>
        <p:grpSpPr>
          <a:xfrm>
            <a:off x="6567480" y="890640"/>
            <a:ext cx="2172960" cy="867960"/>
            <a:chOff x="6567480" y="890640"/>
            <a:chExt cx="2172960" cy="867960"/>
          </a:xfrm>
        </p:grpSpPr>
        <p:sp>
          <p:nvSpPr>
            <p:cNvPr id="163" name=""/>
            <p:cNvSpPr/>
            <p:nvPr/>
          </p:nvSpPr>
          <p:spPr>
            <a:xfrm>
              <a:off x="6567480" y="890640"/>
              <a:ext cx="2152080" cy="86796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6647040" y="981360"/>
              <a:ext cx="2093400" cy="45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Bill Morrow *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Exec. Vice President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Peoples Energy Corp.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65" name=""/>
          <p:cNvSpPr/>
          <p:nvPr/>
        </p:nvSpPr>
        <p:spPr>
          <a:xfrm>
            <a:off x="6566040" y="1376280"/>
            <a:ext cx="22478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Peoples Energy Resources Corp.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6184800" y="12574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734400" y="5659560"/>
            <a:ext cx="172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2 Party Board of Directors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8191440" y="3951360"/>
            <a:ext cx="755640" cy="249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8169120" y="3951360"/>
            <a:ext cx="755640" cy="249120"/>
          </a:xfrm>
          <a:prstGeom prst="rect">
            <a:avLst/>
          </a:prstGeom>
          <a:solidFill>
            <a:srgbClr val="b2b2b2">
              <a:alpha val="50000"/>
            </a:srgbClr>
          </a:solidFill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8137440" y="3935520"/>
            <a:ext cx="81936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 DiCarlo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7026120" y="3943440"/>
            <a:ext cx="72396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Accountant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Vacant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4054320" y="3962520"/>
            <a:ext cx="755640" cy="249120"/>
          </a:xfrm>
          <a:prstGeom prst="rect">
            <a:avLst/>
          </a:prstGeom>
          <a:noFill/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4066920" y="3962520"/>
            <a:ext cx="78012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Lynn Pikofsky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1999-04-19T13:25:17Z</dcterms:created>
  <dc:creator>Simon Shih</dc:creator>
  <dc:description/>
  <dc:language>en-US</dc:language>
  <cp:lastModifiedBy>lluce</cp:lastModifiedBy>
  <cp:lastPrinted>2000-04-19T19:52:24Z</cp:lastPrinted>
  <dcterms:modified xsi:type="dcterms:W3CDTF">2001-05-10T17:49:24Z</dcterms:modified>
  <cp:revision>453</cp:revision>
  <dc:subject/>
  <dc:title>No Slide Title</dc:title>
</cp:coreProperties>
</file>