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242BA9-6D2B-41E4-A14E-90A01FC9D9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C4A5D9-E0AF-4925-B43A-A13698AF37A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389720" y="2889360"/>
            <a:ext cx="0" cy="128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05440" y="4191120"/>
            <a:ext cx="180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31240" y="4194000"/>
            <a:ext cx="144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489800" y="4302000"/>
            <a:ext cx="11527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203880" y="4302000"/>
            <a:ext cx="114948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71440" y="5138640"/>
            <a:ext cx="1800" cy="39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92200" y="5302080"/>
            <a:ext cx="115236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462040" y="5130720"/>
            <a:ext cx="1800" cy="39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168560" y="3681360"/>
            <a:ext cx="1440" cy="439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4840" y="3843360"/>
            <a:ext cx="11509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97120" y="2895480"/>
            <a:ext cx="0" cy="223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00240" y="3054240"/>
            <a:ext cx="115236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48040" y="2293920"/>
            <a:ext cx="11527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617920" y="2279520"/>
            <a:ext cx="11509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4241520" y="2897280"/>
            <a:ext cx="4680" cy="644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448000" y="3687840"/>
            <a:ext cx="1440" cy="439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93960" y="1417680"/>
            <a:ext cx="11509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87760" y="1407960"/>
            <a:ext cx="138276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Timothy J. Detmering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63200" y="2292480"/>
            <a:ext cx="128448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Susan Daley-Fallon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 Admin Sr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92320" y="3084480"/>
            <a:ext cx="116496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Basil Karampelas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23160" y="558720"/>
            <a:ext cx="2410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832640" y="2292480"/>
            <a:ext cx="108072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Erica Rodriguez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Clerk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5080" y="3871800"/>
            <a:ext cx="87660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Ellen Fowler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5920" y="5302080"/>
            <a:ext cx="62352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Avi Jain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1400" y="3327480"/>
            <a:ext cx="11379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4840" y="4105440"/>
            <a:ext cx="1150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68560" y="3683160"/>
            <a:ext cx="12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785360" y="4308480"/>
            <a:ext cx="623520" cy="5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04200" y="4554360"/>
            <a:ext cx="11383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469200" y="4308480"/>
            <a:ext cx="623520" cy="5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693960" y="1676520"/>
            <a:ext cx="1150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38240" y="3843360"/>
            <a:ext cx="11527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044080" y="3887640"/>
            <a:ext cx="90468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Maria Garcia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938240" y="4121280"/>
            <a:ext cx="11527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71440" y="5130720"/>
            <a:ext cx="12859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92200" y="5553000"/>
            <a:ext cx="11491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940040" y="5302080"/>
            <a:ext cx="11509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71360" y="5302080"/>
            <a:ext cx="104544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Gabriel Monroy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36800" y="5559480"/>
            <a:ext cx="11523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27360" y="3040200"/>
            <a:ext cx="11527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711240" y="3054240"/>
            <a:ext cx="1080720" cy="5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 Miller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Americas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27360" y="3327480"/>
            <a:ext cx="11527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65760" y="3483000"/>
            <a:ext cx="90324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22200" y="3540240"/>
            <a:ext cx="98208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Angie Collins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 Admin Sr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22680" y="3841920"/>
            <a:ext cx="115236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860280" y="3890880"/>
            <a:ext cx="72216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Hoff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622680" y="4108320"/>
            <a:ext cx="11523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42160" y="3040200"/>
            <a:ext cx="11509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968520" y="3027240"/>
            <a:ext cx="1003320" cy="5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Andy Kelemen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43600" y="3327480"/>
            <a:ext cx="1150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854680" y="3619440"/>
            <a:ext cx="11509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905080" y="3638520"/>
            <a:ext cx="110160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Rebecca Serwin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 Admin Sr.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832880" y="3603600"/>
            <a:ext cx="1150920" cy="50184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913520" y="3622680"/>
            <a:ext cx="104544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Yolando Rivera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Clerk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854680" y="3892680"/>
            <a:ext cx="3129120" cy="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203880" y="4552920"/>
            <a:ext cx="11494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07240" y="4191120"/>
            <a:ext cx="12240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53040" y="3732120"/>
            <a:ext cx="15159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4241880" y="2890800"/>
            <a:ext cx="3157560" cy="6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41880" y="1919160"/>
            <a:ext cx="1440" cy="97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617920" y="2543040"/>
            <a:ext cx="328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063880" y="4473720"/>
            <a:ext cx="1150920" cy="50148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169000" y="4473720"/>
            <a:ext cx="89784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Luis Mendez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97120" y="4730760"/>
            <a:ext cx="14158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241880" y="3541680"/>
            <a:ext cx="0" cy="301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797120" y="2890440"/>
            <a:ext cx="244476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2000-06-13T12:52:51Z</dcterms:created>
  <dc:creator>Susan Daley-Fallon</dc:creator>
  <dc:description/>
  <dc:language>en-US</dc:language>
  <cp:lastModifiedBy>sfallon</cp:lastModifiedBy>
  <cp:lastPrinted>2001-04-16T19:55:48Z</cp:lastPrinted>
  <dcterms:modified xsi:type="dcterms:W3CDTF">2001-07-26T13:31:16Z</dcterms:modified>
  <cp:revision>23</cp:revision>
  <dc:subject/>
  <dc:title>No Slide Title</dc:title>
</cp:coreProperties>
</file>