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9F595E-7D0C-42C3-A8E7-648C97E58C6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E22AA4-09BC-4061-A4F1-BAA19383A34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324480" y="5257800"/>
            <a:ext cx="190512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Hire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029200" y="3276720"/>
            <a:ext cx="129528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W/S Spot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Luiz Berti,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162920" y="3276720"/>
            <a:ext cx="152388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W/S Arbitrage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Long-term, Peak/Off-peak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TBD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33520" y="3276720"/>
            <a:ext cx="121896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Luiz Otavio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514600" y="3276720"/>
            <a:ext cx="15238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133720" y="304920"/>
            <a:ext cx="4876560" cy="114300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João Carlos Albuquerque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90720" y="1828800"/>
            <a:ext cx="236196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562720" y="1828800"/>
            <a:ext cx="220968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62120" y="4495680"/>
            <a:ext cx="761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62120" y="5334120"/>
            <a:ext cx="7617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Biomass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TBD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" y="6019920"/>
            <a:ext cx="11430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Back-up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TBD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133720" y="4038480"/>
            <a:ext cx="99036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Luiz Baccaro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581280" y="4038480"/>
            <a:ext cx="99072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Joca Paciello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2000" y="5257800"/>
            <a:ext cx="76212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657600" y="5257800"/>
            <a:ext cx="76212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743200" y="5257800"/>
            <a:ext cx="76212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133720" y="6095880"/>
            <a:ext cx="60948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São Paolo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581280" y="6095880"/>
            <a:ext cx="6858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Rio 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Janeiro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19520" y="6095880"/>
            <a:ext cx="6858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Gerais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133720" y="2743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1143000" y="304812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2133360" y="3048120"/>
            <a:ext cx="990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2408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228240" y="3733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8600" y="3733920"/>
            <a:ext cx="0" cy="2666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8600" y="480060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8600" y="55627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28600" y="6400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05720" y="2819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67053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55623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56272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84872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352680" y="3733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2666520" y="38862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3352320" y="38862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66880" y="3886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038480" y="3886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038480" y="4800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3124080" y="50292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4038480" y="50292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24080" y="5029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38480" y="5029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952880" y="5029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124080" y="5791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437920" y="59436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3123720" y="59436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43828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12408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886200" y="5943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495680" y="1447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133720" y="1676520"/>
            <a:ext cx="4572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133720" y="1676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705720" y="1676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981080" y="228600"/>
            <a:ext cx="5257800" cy="83808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4114800"/>
            <a:ext cx="121932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Spot Market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(1-6 Months)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Luiz Berti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600200" y="4114800"/>
            <a:ext cx="129528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 and Call Options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Rosenberg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76720" y="3505320"/>
            <a:ext cx="274320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Innovative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America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(focus: 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Long-Term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Remi Collonges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124080" y="1523880"/>
            <a:ext cx="289584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Kishkill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828800" y="5562720"/>
            <a:ext cx="137160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Peak/Off-peak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Argentina/Brazil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Hire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943600" y="5562720"/>
            <a:ext cx="152388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Arbitrage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Brazil/Argentina/Bolivia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Power, Natural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Federico Cerisoli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09880" y="5562720"/>
            <a:ext cx="152424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Arbitrage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Sub-Markets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Fred Sampaio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238880" y="2666880"/>
            <a:ext cx="152424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Regions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09480" y="2666880"/>
            <a:ext cx="152424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934320" y="3809880"/>
            <a:ext cx="1904760" cy="1219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Curve Forecasting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Tariffs, Modelling,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Wheeling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Cecilia Merzio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Ricardo Sassatani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648320" y="2666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133720" y="297180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648320" y="297180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648320" y="29718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371600" y="32767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85800" y="37339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5800" y="3733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209680" y="3733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648320" y="44197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438280" y="5257800"/>
            <a:ext cx="4267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438280" y="52578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648320" y="52578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705720" y="52578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6477120" y="1219320"/>
            <a:ext cx="2438280" cy="175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EOL, .coms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Agriculture (Grains, Softs)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Financials (Tax, Credit, Finance)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 Co.s - Joint Ventures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52280" y="4191120"/>
            <a:ext cx="914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Mucci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09480" y="1219320"/>
            <a:ext cx="2819520" cy="175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Brett Wiggs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47920" y="4191120"/>
            <a:ext cx="121896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Hukai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Metzger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733920" y="1219320"/>
            <a:ext cx="2209680" cy="175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Bundled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Metals, Pulp &amp; Paper, Steel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TSF, 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362320" y="5715000"/>
            <a:ext cx="91440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Chemicals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&amp; Paper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38080" y="5715000"/>
            <a:ext cx="91440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Telecom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62120" y="5105520"/>
            <a:ext cx="6858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1,2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0" y="5105520"/>
            <a:ext cx="6858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Eletrobolt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362320" y="327672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57200" y="3276720"/>
            <a:ext cx="14479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410080" y="4267080"/>
            <a:ext cx="99072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TSF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334120" y="5715000"/>
            <a:ext cx="106668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581280" y="4267080"/>
            <a:ext cx="99072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Pulp&amp;Paper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581280" y="5715000"/>
            <a:ext cx="99072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238880" y="3200400"/>
            <a:ext cx="114300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676520" y="152280"/>
            <a:ext cx="5562360" cy="83844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Units -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952880" y="2971800"/>
            <a:ext cx="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038480" y="54864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038480" y="5257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038480" y="5486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43600" y="5486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952880" y="47242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952880" y="3657600"/>
            <a:ext cx="2286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981080" y="2971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143000" y="312408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200400" y="3124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143000" y="3124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143000" y="3962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40384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33520" y="4038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057400" y="4038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33520" y="4876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04920" y="49528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04920" y="4952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143000" y="4952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057400" y="48769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752480" y="61722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057400" y="61722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2000-11-03T11:19:55Z</dcterms:created>
  <dc:creator>Enron South America</dc:creator>
  <dc:description/>
  <dc:language>en-US</dc:language>
  <cp:lastModifiedBy>Enron South America</cp:lastModifiedBy>
  <dcterms:modified xsi:type="dcterms:W3CDTF">2000-11-09T16:39:13Z</dcterms:modified>
  <cp:revision>32</cp:revision>
  <dc:subject/>
  <dc:title>No Slide Title</dc:title>
</cp:coreProperties>
</file>