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DE5A2E-831F-4058-9516-3D162AE6A2E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535C8C-D1F0-4CB3-AA61-9B2F58DD272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914400" y="858960"/>
          <a:ext cx="7335720" cy="505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858960"/>
                    <a:ext cx="7335720" cy="505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1999-07-01T14:03:52Z</dcterms:created>
  <dc:creator>Lindsay Meade</dc:creator>
  <dc:description/>
  <dc:language>en-US</dc:language>
  <cp:lastModifiedBy>Lindsay Meade</cp:lastModifiedBy>
  <cp:lastPrinted>1999-12-27T13:43:03Z</cp:lastPrinted>
  <dcterms:modified xsi:type="dcterms:W3CDTF">1999-12-27T13:44:51Z</dcterms:modified>
  <cp:revision>8</cp:revision>
  <dc:subject/>
  <dc:title>No Slide Title</dc:title>
</cp:coreProperties>
</file>