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B049A3A-8A7B-4F85-A524-6304DF2549D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4A00283-17DF-4422-8936-E08202EB440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"/>
          <p:cNvGraphicFramePr/>
          <p:nvPr/>
        </p:nvGraphicFramePr>
        <p:xfrm>
          <a:off x="609480" y="534960"/>
          <a:ext cx="7925040" cy="5788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534960"/>
                    <a:ext cx="7925040" cy="5788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2000-04-24T11:23:27Z</dcterms:created>
  <dc:creator>cvillar</dc:creator>
  <dc:description/>
  <dc:language>en-US</dc:language>
  <cp:lastModifiedBy>susan harrison</cp:lastModifiedBy>
  <cp:lastPrinted>2000-04-25T10:39:37Z</cp:lastPrinted>
  <dcterms:modified xsi:type="dcterms:W3CDTF">2000-04-25T10:41:29Z</dcterms:modified>
  <cp:revision>3</cp:revision>
  <dc:subject/>
  <dc:title>No Slide Title</dc:title>
</cp:coreProperties>
</file>