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A61290-30E9-42FA-AD90-F012BFD70BE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19D9BE-53D7-461D-AA04-DDE3527818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609480" y="534960"/>
          <a:ext cx="7925040" cy="57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534960"/>
                    <a:ext cx="7925040" cy="57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2000-04-24T11:23:27Z</dcterms:created>
  <dc:creator>cvillar</dc:creator>
  <dc:description/>
  <dc:language>en-US</dc:language>
  <cp:lastModifiedBy>ihogan</cp:lastModifiedBy>
  <cp:lastPrinted>2000-04-25T10:39:37Z</cp:lastPrinted>
  <dcterms:modified xsi:type="dcterms:W3CDTF">2000-04-25T19:28:36Z</dcterms:modified>
  <cp:revision>4</cp:revision>
  <dc:subject/>
  <dc:title>No Slide Title</dc:title>
</cp:coreProperties>
</file>