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905D28-56AF-41F2-ACE8-1AB2CF8C7B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0FEE82-72CD-42B0-BE7B-8A6D5C0454F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