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1F227D3-ED1A-4E30-9BD3-4A5118AE380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AA4F781-6B27-4037-8B4A-50550B4520F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3962520" y="457200"/>
            <a:ext cx="1447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505320" y="914400"/>
            <a:ext cx="2209680" cy="990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Ken Lay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and CEO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Jeff Skilling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and COO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6781680" y="3886200"/>
            <a:ext cx="1600200" cy="4572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876920" y="3886200"/>
            <a:ext cx="1600200" cy="4572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2895480" y="3886200"/>
            <a:ext cx="1676520" cy="4572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838080" y="3886200"/>
            <a:ext cx="1752840" cy="4572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76320" y="2562120"/>
            <a:ext cx="114300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Cliff Baxter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Chairman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 Chief Strategy Officer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762120" y="3962520"/>
            <a:ext cx="1847880" cy="91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TRANSPORTATION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 Horton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and CEO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049560" y="3886200"/>
            <a:ext cx="1336680" cy="133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WHOLESALE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Frevert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&amp; CEO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Greg Whalley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&amp; COO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802040" y="3886200"/>
            <a:ext cx="1717920" cy="119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ENERGY SERVICES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Lou Pai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&amp; CEO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Tom White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Chairman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858000" y="3886200"/>
            <a:ext cx="1371600" cy="119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BROADBAND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Ken Rice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&amp; CEO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Kevin Hannon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&amp; COO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52280" y="2362320"/>
            <a:ext cx="99072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286000" y="2362320"/>
            <a:ext cx="106668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4648320" y="2362320"/>
            <a:ext cx="106668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858000" y="2362320"/>
            <a:ext cx="106668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8001000" y="2362320"/>
            <a:ext cx="99072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265120" y="2514600"/>
            <a:ext cx="103860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Jim Derrick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 &amp;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 Counsel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430440" y="2514600"/>
            <a:ext cx="107676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Rick Causey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 &amp;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Chief Accounting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Officer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5862600" y="2514600"/>
            <a:ext cx="91764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Andy Fastow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CFO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897600" y="2514600"/>
            <a:ext cx="94932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Kean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Chief of Staff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8040600" y="2514600"/>
            <a:ext cx="94932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Koenig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Investor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Relations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429000" y="2362320"/>
            <a:ext cx="106668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624200" y="2514600"/>
            <a:ext cx="108936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Rick Buy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Vice President &amp;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Chief Risk Officer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838080" y="4343400"/>
            <a:ext cx="175284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895480" y="4343400"/>
            <a:ext cx="167652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876920" y="4343400"/>
            <a:ext cx="16002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781680" y="4343400"/>
            <a:ext cx="16002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895480" y="4648320"/>
            <a:ext cx="1676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876920" y="464832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781680" y="464832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505320" y="1447920"/>
            <a:ext cx="2209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791320" y="2362320"/>
            <a:ext cx="99036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572000" y="19051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09480" y="2133720"/>
            <a:ext cx="7848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60948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75248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81952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572000" y="2133720"/>
            <a:ext cx="0" cy="1523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24852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731520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845820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600200" y="3657600"/>
            <a:ext cx="6019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600200" y="36576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657600" y="36576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562720" y="36576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7620120" y="36576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219320" y="2362320"/>
            <a:ext cx="99036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96252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1220760" y="2514600"/>
            <a:ext cx="91764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Metts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Corporate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18148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2000-11-03T17:15:14Z</dcterms:created>
  <dc:creator>mmcvick</dc:creator>
  <dc:description/>
  <dc:language>en-US</dc:language>
  <cp:lastModifiedBy>mmcvick</cp:lastModifiedBy>
  <dcterms:modified xsi:type="dcterms:W3CDTF">2000-11-08T17:05:21Z</dcterms:modified>
  <cp:revision>17</cp:revision>
  <dc:subject/>
  <dc:title>PowerPoint Presentation</dc:title>
</cp:coreProperties>
</file>