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F19A29-49AD-4D33-840F-2FB9FE786A1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D2C9EF3-9AB3-40B0-9CB3-717E9DF8905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