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D7A3BB-C5B1-4D5F-A62E-2583E03F93F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E61E286-EC51-4CA7-B35E-EBF60414AEA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962520" y="457200"/>
            <a:ext cx="1447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505320" y="914400"/>
            <a:ext cx="2209680" cy="990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Lay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Skilling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and COO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781680" y="38862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876920" y="3886200"/>
            <a:ext cx="160020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895480" y="3886200"/>
            <a:ext cx="167652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38080" y="3886200"/>
            <a:ext cx="1752840" cy="457200"/>
          </a:xfrm>
          <a:prstGeom prst="rect">
            <a:avLst/>
          </a:prstGeom>
          <a:solidFill>
            <a:srgbClr val="eaeaea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6320" y="2562120"/>
            <a:ext cx="11430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Cliff Baxter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 Chief Strategy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62120" y="3962520"/>
            <a:ext cx="1847880" cy="91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TRANSPORTATION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 Horton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and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49560" y="3886200"/>
            <a:ext cx="1336680" cy="1331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WHOLESALE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Frevert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Greg Whalley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802040" y="3886200"/>
            <a:ext cx="171792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 Pai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White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858000" y="3886200"/>
            <a:ext cx="1371600" cy="119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BROADBAND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Ken Rice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Kevin Hannon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52280" y="2362320"/>
            <a:ext cx="9907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286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64832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58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8001000" y="2362320"/>
            <a:ext cx="99072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265120" y="2514600"/>
            <a:ext cx="103860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Jim Derrick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Counsel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430440" y="2514600"/>
            <a:ext cx="107676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Causey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 &amp;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Accounting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862600" y="2514600"/>
            <a:ext cx="91764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Fastow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CFO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97600" y="2514600"/>
            <a:ext cx="94932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Kean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Chief of Staff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040600" y="2514600"/>
            <a:ext cx="94932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Koenig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Investor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429000" y="2362320"/>
            <a:ext cx="106668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624200" y="2514600"/>
            <a:ext cx="108936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Rick Buy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Vice President &amp;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Risk Officer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38080" y="4343400"/>
            <a:ext cx="175284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895480" y="4343400"/>
            <a:ext cx="167652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876920" y="43434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781680" y="4343400"/>
            <a:ext cx="16002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895480" y="4648320"/>
            <a:ext cx="1676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876920" y="4648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781680" y="464832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505320" y="144792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791320" y="2362320"/>
            <a:ext cx="99036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572000" y="19051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09480" y="2133720"/>
            <a:ext cx="7848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09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752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819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572000" y="21337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248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31520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845820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600200" y="3657600"/>
            <a:ext cx="601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60020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65760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6272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620120" y="36576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219320" y="2362320"/>
            <a:ext cx="99036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96252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220760" y="2514600"/>
            <a:ext cx="91764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Metts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181480" y="2133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2000-11-03T17:15:14Z</dcterms:created>
  <dc:creator>mmcvick</dc:creator>
  <dc:description/>
  <dc:language>en-US</dc:language>
  <cp:lastModifiedBy>mmcvick</cp:lastModifiedBy>
  <dcterms:modified xsi:type="dcterms:W3CDTF">2000-11-08T17:05:21Z</dcterms:modified>
  <cp:revision>17</cp:revision>
  <dc:subject/>
  <dc:title>PowerPoint Presentation</dc:title>
</cp:coreProperties>
</file>