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D527FF1-09EF-436C-85C8-80FEE42DF6B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9CC07A0-DEBE-4EDE-B40F-09DF43F08E0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962520" y="457200"/>
            <a:ext cx="1447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505320" y="914400"/>
            <a:ext cx="220968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 Lay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and CEO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Skilling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and COO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781680" y="3886200"/>
            <a:ext cx="160020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876920" y="3886200"/>
            <a:ext cx="160020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895480" y="3886200"/>
            <a:ext cx="167652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38080" y="3886200"/>
            <a:ext cx="175284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6320" y="2562120"/>
            <a:ext cx="11430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Cliff Baxter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Chairman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 Chief Strategy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62120" y="3962520"/>
            <a:ext cx="1847880" cy="91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 Horton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and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049560" y="3886200"/>
            <a:ext cx="1336680" cy="13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WHOLESALE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Frevert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Whalley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COO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802040" y="3886200"/>
            <a:ext cx="1717920" cy="11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ENERGY 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 Pai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White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Chairman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858000" y="3886200"/>
            <a:ext cx="1371600" cy="11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 Rice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Hannon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COO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52280" y="2362320"/>
            <a:ext cx="99072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28600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64832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85800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001000" y="2362320"/>
            <a:ext cx="99072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265120" y="2514600"/>
            <a:ext cx="10386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Jim Derrick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 &amp;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Counsel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430440" y="2514600"/>
            <a:ext cx="107676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Causey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 &amp;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Accounting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862600" y="2514600"/>
            <a:ext cx="91764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Andy Fastow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CFO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897600" y="2514600"/>
            <a:ext cx="94932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Kean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Chief of Staff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040600" y="2514600"/>
            <a:ext cx="94932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Koenig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Investor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42900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624200" y="2514600"/>
            <a:ext cx="108936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Buy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Vice President &amp;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Risk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38080" y="4343400"/>
            <a:ext cx="175284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895480" y="4343400"/>
            <a:ext cx="167652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876920" y="4343400"/>
            <a:ext cx="16002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781680" y="4343400"/>
            <a:ext cx="16002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895480" y="464832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876920" y="46483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781680" y="46483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505320" y="144792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791320" y="2362320"/>
            <a:ext cx="99036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572000" y="1905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09480" y="2133720"/>
            <a:ext cx="7848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094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7524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8195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572000" y="213372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2485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31520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845820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600200" y="365760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60020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65760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56272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62012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219320" y="2362320"/>
            <a:ext cx="99036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9625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220760" y="2514600"/>
            <a:ext cx="91764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Metts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1814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2000-11-03T17:15:14Z</dcterms:created>
  <dc:creator>mmcvick</dc:creator>
  <dc:description/>
  <dc:language>en-US</dc:language>
  <cp:lastModifiedBy>mmcvick</cp:lastModifiedBy>
  <dcterms:modified xsi:type="dcterms:W3CDTF">2000-11-08T17:05:21Z</dcterms:modified>
  <cp:revision>17</cp:revision>
  <dc:subject/>
  <dc:title>PowerPoint Presentation</dc:title>
</cp:coreProperties>
</file>