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93DCE8-0BF0-4F2B-BDF0-4CE8DE70D98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B85ADB-B01D-478B-9952-E489ECD0A48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45720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914400"/>
            <a:ext cx="22096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7692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38862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38862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320" y="2562120"/>
            <a:ext cx="11430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396252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560" y="3886200"/>
            <a:ext cx="133668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2040" y="38862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38862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4832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0100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65120" y="2514600"/>
            <a:ext cx="1038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30440" y="2514600"/>
            <a:ext cx="10767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2600" y="2514600"/>
            <a:ext cx="9176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97600" y="2514600"/>
            <a:ext cx="94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40600" y="2514600"/>
            <a:ext cx="9493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24200" y="2514600"/>
            <a:ext cx="1089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43434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43434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7692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8168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95480" y="46483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447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13372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2133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315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458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365760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20760" y="2514600"/>
            <a:ext cx="917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1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2000-11-08T17:05:21Z</dcterms:modified>
  <cp:revision>17</cp:revision>
  <dc:subject/>
  <dc:title>PowerPoint Presentation</dc:title>
</cp:coreProperties>
</file>