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483709-BC46-4B49-888D-DAF912C3C3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57A994-E1C2-41EC-9534-3F10588640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53352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657600" y="914400"/>
            <a:ext cx="19810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15200" y="25146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638680" y="25146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09880" y="25146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81080" y="25146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4920" y="2514600"/>
            <a:ext cx="160020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80" y="2743200"/>
            <a:ext cx="14479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981080" y="251460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63960" y="2514600"/>
            <a:ext cx="133668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564160" y="25146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91520" y="25146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4920" y="3962520"/>
            <a:ext cx="12952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52480" y="3962520"/>
            <a:ext cx="137160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2000" y="3962520"/>
            <a:ext cx="12952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43600" y="3962520"/>
            <a:ext cx="14479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67480" y="3962520"/>
            <a:ext cx="14479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3004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715760" y="4191120"/>
            <a:ext cx="14450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487760" y="417816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94504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46892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200400" y="3962520"/>
            <a:ext cx="12952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552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228600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300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81952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7200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32448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00100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3809880"/>
            <a:ext cx="7010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0666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82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098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5530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7732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95680" y="1905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00600" y="19051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800600" y="23623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981080" y="29718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809880" y="29718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38680" y="29718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315200" y="29718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562720" y="2362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09880" y="33526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38680" y="335268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15200" y="335268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57600" y="144792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2000-11-03T21:24:08Z</dcterms:modified>
  <cp:revision>6</cp:revision>
  <dc:subject/>
  <dc:title>PowerPoint Presentation</dc:title>
</cp:coreProperties>
</file>