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E91B25-1F10-4897-8BAB-CA775559917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730631A-E5D4-4F93-96DE-CD2826358F3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2520" y="533520"/>
            <a:ext cx="14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657600" y="914400"/>
            <a:ext cx="19810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andCOO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315200" y="25146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638680" y="25146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809880" y="2514600"/>
            <a:ext cx="167652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981080" y="2514600"/>
            <a:ext cx="175284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04920" y="2514600"/>
            <a:ext cx="1600200" cy="1143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80880" y="2743200"/>
            <a:ext cx="14479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Cliff Baxter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Chief Strategy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981080" y="2514600"/>
            <a:ext cx="184788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963960" y="2514600"/>
            <a:ext cx="133668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564160" y="2514600"/>
            <a:ext cx="171792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Pai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391520" y="2514600"/>
            <a:ext cx="137160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Rice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Hannon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04920" y="3962520"/>
            <a:ext cx="12952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752480" y="3962520"/>
            <a:ext cx="137160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572000" y="3962520"/>
            <a:ext cx="12952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943600" y="3962520"/>
            <a:ext cx="14479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467480" y="3962520"/>
            <a:ext cx="14479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30040" y="4191120"/>
            <a:ext cx="1445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General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715760" y="4191120"/>
            <a:ext cx="14450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Accounting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487760" y="4178160"/>
            <a:ext cx="1445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CFO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945040" y="4191120"/>
            <a:ext cx="1445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of Staff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468920" y="4191120"/>
            <a:ext cx="1445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 Relations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200400" y="3962520"/>
            <a:ext cx="12952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125520" y="4191120"/>
            <a:ext cx="14450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Risk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143000" y="2286000"/>
            <a:ext cx="6858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143000" y="2286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819520" y="2286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572000" y="2286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324480" y="2286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001000" y="2286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066680" y="3809880"/>
            <a:ext cx="7010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066680" y="3809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438280" y="3809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809880" y="3809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553080" y="3809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077320" y="38098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95680" y="19051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800600" y="19051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800600" y="236232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981080" y="2971800"/>
            <a:ext cx="17528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809880" y="2971800"/>
            <a:ext cx="16765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638680" y="29718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315200" y="29718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562720" y="23623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09880" y="335268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638680" y="335268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315200" y="335268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657600" y="144792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2000-11-03T17:15:14Z</dcterms:created>
  <dc:creator>mmcvick</dc:creator>
  <dc:description/>
  <dc:language>en-US</dc:language>
  <cp:lastModifiedBy>skean</cp:lastModifiedBy>
  <dcterms:modified xsi:type="dcterms:W3CDTF">2000-11-04T15:12:31Z</dcterms:modified>
  <cp:revision>7</cp:revision>
  <dc:subject/>
  <dc:title>PowerPoint Presentation</dc:title>
</cp:coreProperties>
</file>