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60562F-5C99-46BC-A02E-274683144C4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AC3FB1-8341-4739-824C-40829D75A11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F2188C6-3ECE-4E81-94B2-9039062CF81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Mid-Market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777960" y="1150920"/>
          <a:ext cx="7429320" cy="3503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7960" y="1150920"/>
                    <a:ext cx="7429320" cy="350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685800" y="5029200"/>
            <a:ext cx="7772400" cy="14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Staffing Needs: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15000"/>
              <a:buFont typeface="Arial"/>
              <a:buChar char="*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Janelle Scheuer will focus on “jump starting” trading relationships inside NYPP and industrial business for the entire Northeast Region. John Llodra and George Wood will continue to manage long-term relationships in both NEPOOL and NYPP.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990720"/>
            <a:ext cx="7772400" cy="5618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Teams: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Mid-Marketer/Associate, regulatory and transmission experts form a team to develop a sub-regional marketing plan by focusing on the following: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Open Access (Industrials)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Issues (RTO &amp; ISO)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Segment Opportunities (IOU, Muni, Coop, Ind. &amp; IPP)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Market/Grid Dynamics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Supply/Demand Balance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Liquidity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teams are responsible for identifying changes in the marketplace (e.g. ERCOT open access) that merits incremental and/or reallocation of resources to capture “first mover” advantage.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will determine regional regulatory committee assignments.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team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must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foster a sense of urgency among its members.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3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Coverage: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Mid-Marketer will be responsible for mentoring Associate.  Lead Mid-Marketer will teach Associate the Enron business model and commercial skills.  Lead Mid-Marketer will be responsible for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account coverage and specific account assignments.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with Trading: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commercial Mid-Marketing team will be responsible for identifying opportunities as the desk moves to take on more complex out-sourcing and full requirements business.  The commercial team will identify “risk components” associated with new business opportunities to facilitate trading team’s ability to manage those risks.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with Origination: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Mid-Marketing team members will be part of origination teams working on strategic deals that create net new trading desk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380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Opportunities/Issues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5800" y="914400"/>
            <a:ext cx="7772400" cy="140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- Provide marketing, scheduling and risk management services to Munis, Coops, IPPs and Industrials.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markets deregulate, look for all or partial requirements structures (e.g. UI &amp; NSTAR).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Industrials - Coordinate intensive coverage of large industrials with industrial originators and Breslau’s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mobile power strategy that includes small diesel peakers and barges to capture opportunistic pricing.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financial derivatives market around trading hubs (e.g. customize product size and structure to capture industrial needs).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2000-05-30T13:48:28Z</dcterms:created>
  <dc:creator>Karla Compean</dc:creator>
  <dc:description/>
  <dc:language>en-US</dc:language>
  <cp:lastModifiedBy>Karla Compean</cp:lastModifiedBy>
  <cp:lastPrinted>2000-06-06T18:50:13Z</cp:lastPrinted>
  <dcterms:modified xsi:type="dcterms:W3CDTF">2000-06-06T18:50:18Z</dcterms:modified>
  <cp:revision>24</cp:revision>
  <dc:subject/>
  <dc:title>East Power Mid-Market Group</dc:title>
</cp:coreProperties>
</file>