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D945EAF-EE9D-4D70-A85F-FBF50CEFE82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669C0C1-290E-4508-B822-886A5A632C7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4343400" y="144792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5029200" y="31240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7315200" y="31240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57200" y="27432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3390840" y="914400"/>
            <a:ext cx="1905120" cy="762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Michael Brown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COO-Enron Europe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Richard S. Shapiro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Managing 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Government Affairs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2210400" y="380880"/>
            <a:ext cx="4421160" cy="42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Europe Government Affairs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 flipH="1">
            <a:off x="456840" y="2743200"/>
            <a:ext cx="8077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581280" y="1238400"/>
            <a:ext cx="16002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8534520" y="33526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248520" y="2743200"/>
            <a:ext cx="0" cy="1066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419720" y="2057400"/>
            <a:ext cx="0" cy="1600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029200" y="27432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3962520" y="27432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819520" y="27432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676520" y="27432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7315200" y="27432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8534520" y="27432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5711760" y="2895480"/>
            <a:ext cx="99072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Alfredo Huertas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Spain and Italy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5715000" y="3657600"/>
            <a:ext cx="990720" cy="380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David Gonzalez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Temp 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Research Asst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(Until Jan 2002)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352680" y="2895480"/>
            <a:ext cx="99072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Paul Hennemeyer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Senior 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German Speaking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Countries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8001000" y="2895480"/>
            <a:ext cx="10666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Peter Styles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Vice President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EU/Continental Power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572000" y="2895480"/>
            <a:ext cx="99072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Teun van Biert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Netherlands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835680" y="2895480"/>
            <a:ext cx="10288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Jan Haizmann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German Speaking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Countries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8229600" y="3581280"/>
            <a:ext cx="609480" cy="260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Pamela Milano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Assistant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flipH="1">
            <a:off x="5028840" y="3505320"/>
            <a:ext cx="3505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57200" y="31240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743200" y="31240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962520" y="33526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676520" y="2895480"/>
            <a:ext cx="0" cy="609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038480" y="3581280"/>
            <a:ext cx="609840" cy="260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Amber Keenan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Assistant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flipH="1">
            <a:off x="456840" y="3505320"/>
            <a:ext cx="3962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0" y="2895480"/>
            <a:ext cx="99072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Doug Wood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Senior 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Continental Gas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125360" y="2895480"/>
            <a:ext cx="99072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Nick Elms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UK Power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252520" y="2895480"/>
            <a:ext cx="99072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Adam Cooper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UK Gas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886200" y="1905120"/>
            <a:ext cx="990720" cy="533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Paul Dawson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Senior 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Europe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Government Affairs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2001-09-05T17:37:57Z</dcterms:created>
  <dc:creator>gdernehl</dc:creator>
  <dc:description/>
  <dc:language>en-US</dc:language>
  <cp:lastModifiedBy>pdawson</cp:lastModifiedBy>
  <dcterms:modified xsi:type="dcterms:W3CDTF">2001-11-12T14:38:10Z</dcterms:modified>
  <cp:revision>49</cp:revision>
  <dc:subject/>
  <dc:title>PowerPoint Presentation</dc:title>
</cp:coreProperties>
</file>