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951663" cy="92408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60480" y="692280"/>
            <a:ext cx="1088064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960480" y="2244600"/>
            <a:ext cx="10880640" cy="4664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960480" y="2244600"/>
            <a:ext cx="10880640" cy="4664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824AE7-2716-4744-A99D-BABB8D3DA21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60480" y="692280"/>
            <a:ext cx="1088064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60480" y="2244600"/>
            <a:ext cx="10880640" cy="4664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960480" y="7079760"/>
            <a:ext cx="2666880" cy="52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373640" y="7079760"/>
            <a:ext cx="4054320" cy="52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9174240" y="7079760"/>
            <a:ext cx="2666880" cy="52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4EC474-08A8-4188-BE40-7149ECA9B22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5840" y="324000"/>
            <a:ext cx="11093760" cy="382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Public Affairs &amp; Administration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484200" y="1143000"/>
          <a:ext cx="11930040" cy="464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4200" y="1143000"/>
                    <a:ext cx="11930040" cy="464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11506320" y="7205760"/>
            <a:ext cx="820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449360" y="6934320"/>
            <a:ext cx="10283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    Chart reflects direct reports to Steve Kean and changed direct reporting relationships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  Also reporting to Jim Bannantine and Diomedes Christodoulou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ees</dc:creator>
  <dc:description/>
  <dc:language>en-US</dc:language>
  <cp:lastModifiedBy>mmcvicke</cp:lastModifiedBy>
  <cp:lastPrinted>2000-02-10T13:21:47Z</cp:lastPrinted>
  <dcterms:modified xsi:type="dcterms:W3CDTF">2000-02-10T13:23:05Z</dcterms:modified>
  <cp:revision>71</cp:revision>
  <dc:subject/>
  <dc:title>Government Affairs</dc:title>
</cp:coreProperties>
</file>