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12.wmf" ContentType="image/x-wmf"/>
  <Override PartName="/ppt/media/image9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8878993-4E5C-4124-BB4D-6BA35AD1E36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1319523-4337-4814-8F44-D7A03C36393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"/>
          <p:cNvGraphicFramePr/>
          <p:nvPr/>
        </p:nvGraphicFramePr>
        <p:xfrm>
          <a:off x="685800" y="457200"/>
          <a:ext cx="7772400" cy="5715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457200"/>
                    <a:ext cx="7772400" cy="5715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"/>
          <p:cNvGraphicFramePr/>
          <p:nvPr/>
        </p:nvGraphicFramePr>
        <p:xfrm>
          <a:off x="457200" y="380880"/>
          <a:ext cx="8229600" cy="5715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380880"/>
                    <a:ext cx="8229600" cy="5715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"/>
          <p:cNvGraphicFramePr/>
          <p:nvPr/>
        </p:nvGraphicFramePr>
        <p:xfrm>
          <a:off x="304920" y="380880"/>
          <a:ext cx="7924680" cy="5867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380880"/>
                    <a:ext cx="7924680" cy="5867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"/>
          <p:cNvGraphicFramePr/>
          <p:nvPr/>
        </p:nvGraphicFramePr>
        <p:xfrm>
          <a:off x="533520" y="380880"/>
          <a:ext cx="7848360" cy="5791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380880"/>
                    <a:ext cx="7848360" cy="5791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"/>
          <p:cNvGraphicFramePr/>
          <p:nvPr/>
        </p:nvGraphicFramePr>
        <p:xfrm>
          <a:off x="457200" y="457200"/>
          <a:ext cx="8229600" cy="5791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457200"/>
                    <a:ext cx="8229600" cy="5791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"/>
          <p:cNvGraphicFramePr/>
          <p:nvPr/>
        </p:nvGraphicFramePr>
        <p:xfrm>
          <a:off x="304920" y="304920"/>
          <a:ext cx="7467480" cy="5943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304920"/>
                    <a:ext cx="7467480" cy="5943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"/>
          <p:cNvGraphicFramePr/>
          <p:nvPr/>
        </p:nvGraphicFramePr>
        <p:xfrm>
          <a:off x="457200" y="533520"/>
          <a:ext cx="7467480" cy="5410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533520"/>
                    <a:ext cx="7467480" cy="5410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"/>
          <p:cNvGraphicFramePr/>
          <p:nvPr/>
        </p:nvGraphicFramePr>
        <p:xfrm>
          <a:off x="838080" y="304920"/>
          <a:ext cx="7620120" cy="5790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304920"/>
                    <a:ext cx="7620120" cy="5790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"/>
          <p:cNvGraphicFramePr/>
          <p:nvPr/>
        </p:nvGraphicFramePr>
        <p:xfrm>
          <a:off x="533520" y="304920"/>
          <a:ext cx="7848360" cy="5715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304920"/>
                    <a:ext cx="7848360" cy="5715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"/>
          <p:cNvGraphicFramePr/>
          <p:nvPr/>
        </p:nvGraphicFramePr>
        <p:xfrm>
          <a:off x="380880" y="457200"/>
          <a:ext cx="8077320" cy="5486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457200"/>
                    <a:ext cx="8077320" cy="5486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"/>
          <p:cNvGraphicFramePr/>
          <p:nvPr/>
        </p:nvGraphicFramePr>
        <p:xfrm>
          <a:off x="228600" y="380880"/>
          <a:ext cx="7543800" cy="5867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380880"/>
                    <a:ext cx="7543800" cy="5867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"/>
          <p:cNvGraphicFramePr/>
          <p:nvPr/>
        </p:nvGraphicFramePr>
        <p:xfrm>
          <a:off x="304920" y="228600"/>
          <a:ext cx="8305560" cy="5791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228600"/>
                    <a:ext cx="8305560" cy="5791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2000-10-02T17:55:12Z</dcterms:created>
  <dc:creator>msoutha</dc:creator>
  <dc:description/>
  <dc:language>en-US</dc:language>
  <cp:lastModifiedBy>msoutha</cp:lastModifiedBy>
  <dcterms:modified xsi:type="dcterms:W3CDTF">2000-10-02T18:36:24Z</dcterms:modified>
  <cp:revision>2</cp:revision>
  <dc:subject/>
  <dc:title>No Slide Title</dc:title>
</cp:coreProperties>
</file>