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435248-36A2-479A-A738-3CDF09491C4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53361C-37C2-4578-B456-693E7B70CF2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F9E9A2-76D5-48CE-ACF9-B215074CAE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762120" y="1298520"/>
          <a:ext cx="7964280" cy="82724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298520"/>
                    <a:ext cx="7964280" cy="827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Property Damage Claims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03-01-00 to Current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(Losses valued @ 10-30-00)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295280" y="6095880"/>
            <a:ext cx="6782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Reserve Posted to Date:  $43,650,000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2000-12-12T13:39:16Z</dcterms:created>
  <dc:creator>Danielle L. Dees</dc:creator>
  <dc:description/>
  <dc:language>en-US</dc:language>
  <cp:lastModifiedBy>Danielle L. Dees</cp:lastModifiedBy>
  <dcterms:modified xsi:type="dcterms:W3CDTF">2000-12-12T13:40:14Z</dcterms:modified>
  <cp:revision>1</cp:revision>
  <dc:subject/>
  <dc:title>No Slide Title</dc:title>
</cp:coreProperties>
</file>