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1C7009-AF64-490C-BE36-659DA6DDFB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C0CE05-A448-40A7-8541-FEFF1DCB1D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E1ED2F-EB69-45D2-BFC2-3CDE37F7A52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76320" y="0"/>
            <a:ext cx="9296640" cy="13716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6400800"/>
            <a:ext cx="8381880" cy="2286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3BC4F3-797C-465B-AC42-AB85AD42C4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logoCOR.2" descr=""/>
          <p:cNvPicPr/>
          <p:nvPr/>
        </p:nvPicPr>
        <p:blipFill>
          <a:blip r:embed="rId2"/>
          <a:stretch/>
        </p:blipFill>
        <p:spPr>
          <a:xfrm>
            <a:off x="8413920" y="6130800"/>
            <a:ext cx="730080" cy="727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228600" y="-380880"/>
            <a:ext cx="8610480" cy="746748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1295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Enron North America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Coal Group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743200" y="2590920"/>
            <a:ext cx="3733560" cy="3733200"/>
            <a:chOff x="2743200" y="2590920"/>
            <a:chExt cx="3733560" cy="3733200"/>
          </a:xfrm>
        </p:grpSpPr>
        <p:sp>
          <p:nvSpPr>
            <p:cNvPr id="16" name=""/>
            <p:cNvSpPr/>
            <p:nvPr/>
          </p:nvSpPr>
          <p:spPr>
            <a:xfrm>
              <a:off x="4292280" y="3963960"/>
              <a:ext cx="2184480" cy="236016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103200" y="4341960"/>
              <a:ext cx="821520" cy="8031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535920" y="4759200"/>
              <a:ext cx="705960" cy="7952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303080" y="3278520"/>
              <a:ext cx="1491120" cy="189036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gradFill rotWithShape="0">
              <a:gsLst>
                <a:gs pos="0">
                  <a:srgbClr val="00ae00"/>
                </a:gs>
                <a:gs pos="100000">
                  <a:srgbClr val="005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234240" y="2590920"/>
              <a:ext cx="1900800" cy="188208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gradFill rotWithShape="0">
              <a:gsLst>
                <a:gs pos="0">
                  <a:srgbClr val="fc0128"/>
                </a:gs>
                <a:gs pos="100000">
                  <a:srgbClr val="740012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743200" y="3979440"/>
              <a:ext cx="766800" cy="75348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77280" y="5202720"/>
              <a:ext cx="632880" cy="64332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90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Producer Finance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0" y="1752480"/>
            <a:ext cx="403848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ENA has financing relationships with over 3 major producers mining coal in Virginia, West Virginia, Illinois, Pennsylvania, and Kentucky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85800" y="4267080"/>
            <a:ext cx="35812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Financing positions allow ENA to have control of over 9 million tons of 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685800" y="1600200"/>
            <a:ext cx="3043080" cy="2163600"/>
            <a:chOff x="685800" y="1600200"/>
            <a:chExt cx="3043080" cy="2163600"/>
          </a:xfrm>
        </p:grpSpPr>
        <p:sp>
          <p:nvSpPr>
            <p:cNvPr id="96" name=""/>
            <p:cNvSpPr/>
            <p:nvPr/>
          </p:nvSpPr>
          <p:spPr>
            <a:xfrm>
              <a:off x="685800" y="1600200"/>
              <a:ext cx="3043080" cy="216360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97" name="Long%20wall%20miner" descr=""/>
            <p:cNvPicPr/>
            <p:nvPr/>
          </p:nvPicPr>
          <p:blipFill>
            <a:blip r:embed="rId1"/>
            <a:stretch/>
          </p:blipFill>
          <p:spPr>
            <a:xfrm>
              <a:off x="821160" y="1735200"/>
              <a:ext cx="2766600" cy="19015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98" name=""/>
          <p:cNvGrpSpPr/>
          <p:nvPr/>
        </p:nvGrpSpPr>
        <p:grpSpPr>
          <a:xfrm>
            <a:off x="5105520" y="4038480"/>
            <a:ext cx="3043080" cy="2163960"/>
            <a:chOff x="5105520" y="4038480"/>
            <a:chExt cx="3043080" cy="2163960"/>
          </a:xfrm>
        </p:grpSpPr>
        <p:sp>
          <p:nvSpPr>
            <p:cNvPr id="99" name=""/>
            <p:cNvSpPr/>
            <p:nvPr/>
          </p:nvSpPr>
          <p:spPr>
            <a:xfrm>
              <a:off x="5105520" y="4038480"/>
              <a:ext cx="3043080" cy="216396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00" name="continuous%20miner%20II" descr=""/>
            <p:cNvPicPr/>
            <p:nvPr/>
          </p:nvPicPr>
          <p:blipFill>
            <a:blip r:embed="rId2"/>
            <a:srcRect l="0" t="0" r="0" b="5320"/>
            <a:stretch/>
          </p:blipFill>
          <p:spPr>
            <a:xfrm>
              <a:off x="5240880" y="4173480"/>
              <a:ext cx="2766600" cy="19047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1" name=""/>
          <p:cNvSpPr/>
          <p:nvPr/>
        </p:nvSpPr>
        <p:spPr>
          <a:xfrm>
            <a:off x="4389480" y="1828800"/>
            <a:ext cx="182520" cy="1810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57200" y="4390920"/>
            <a:ext cx="182520" cy="1810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86400" rIns="86400" tIns="43200" bIns="432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Agenda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828800" y="2743200"/>
            <a:ext cx="6400800" cy="1905120"/>
          </a:xfrm>
          <a:prstGeom prst="rect">
            <a:avLst/>
          </a:prstGeom>
          <a:noFill/>
          <a:ln w="0">
            <a:noFill/>
          </a:ln>
        </p:spPr>
        <p:txBody>
          <a:bodyPr lIns="86400" rIns="86400" tIns="43200" bIns="432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ENA Coal Marketing &amp; Trading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ENA Offerings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523880" y="2895480"/>
            <a:ext cx="274680" cy="2714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23880" y="3886200"/>
            <a:ext cx="274680" cy="2714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57200" y="0"/>
            <a:ext cx="8153280" cy="199548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noAutofit/>
          </a:bodyPr>
          <a:p>
            <a:pPr algn="ctr">
              <a:lnSpc>
                <a:spcPct val="115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35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ENA Coal Marketing &amp; Trading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120" y="6599160"/>
            <a:ext cx="1163880" cy="1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1999 BO-9120155-</a:t>
            </a:r>
            <a:fld id="{09FC4E3B-B7CA-409D-BEBF-9B5EDDBF5A9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2743200" y="2286000"/>
            <a:ext cx="3733560" cy="3733200"/>
            <a:chOff x="2743200" y="2286000"/>
            <a:chExt cx="3733560" cy="3733200"/>
          </a:xfrm>
        </p:grpSpPr>
        <p:sp>
          <p:nvSpPr>
            <p:cNvPr id="30" name=""/>
            <p:cNvSpPr/>
            <p:nvPr/>
          </p:nvSpPr>
          <p:spPr>
            <a:xfrm>
              <a:off x="4292280" y="3659040"/>
              <a:ext cx="2184480" cy="236016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103200" y="4037040"/>
              <a:ext cx="821520" cy="8031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535920" y="4454640"/>
              <a:ext cx="705960" cy="7952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303080" y="2973600"/>
              <a:ext cx="1491120" cy="189036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gradFill rotWithShape="0">
              <a:gsLst>
                <a:gs pos="0">
                  <a:srgbClr val="00ae00"/>
                </a:gs>
                <a:gs pos="100000">
                  <a:srgbClr val="005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234240" y="2286000"/>
              <a:ext cx="1900800" cy="188208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gradFill rotWithShape="0">
              <a:gsLst>
                <a:gs pos="0">
                  <a:srgbClr val="fc0128"/>
                </a:gs>
                <a:gs pos="100000">
                  <a:srgbClr val="740012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743200" y="3674520"/>
              <a:ext cx="766800" cy="75384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977280" y="4898160"/>
              <a:ext cx="632880" cy="64368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73200" y="378000"/>
            <a:ext cx="7772400" cy="612720"/>
          </a:xfrm>
          <a:prstGeom prst="rect">
            <a:avLst/>
          </a:prstGeom>
          <a:noFill/>
          <a:ln w="0">
            <a:noFill/>
          </a:ln>
          <a:effectLst>
            <a:outerShdw dist="28496" dir="3825519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Enron’s Coal Group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Group formed in 1997 to leverage commodity and risk management expertise in the domestic and overseas coal markets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is currently the largest trader of US coal with 25 million tons shipped in 1999 and over 28 million tons under contract for delivery in 2000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International coal trading and finance group formed in January 1999 with 1.7 million tons shipped in 1999 and over 5 million tons under contract for delivery in 2000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Concentration on risk management products and services, physical coal sales to generators, producer finance, and OTC market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Integration of emission allowances (SO2, NOx) and weather derivatives into bundled coal services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-76320" y="0"/>
            <a:ext cx="9296640" cy="13716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86400" rIns="86400" tIns="43200" bIns="432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ENA’s North American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Coal Offices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914400" y="1305000"/>
            <a:ext cx="7145280" cy="4532400"/>
            <a:chOff x="914400" y="1305000"/>
            <a:chExt cx="7145280" cy="4532400"/>
          </a:xfrm>
        </p:grpSpPr>
        <p:sp>
          <p:nvSpPr>
            <p:cNvPr id="42" name=""/>
            <p:cNvSpPr/>
            <p:nvPr/>
          </p:nvSpPr>
          <p:spPr>
            <a:xfrm>
              <a:off x="914400" y="1305000"/>
              <a:ext cx="7145280" cy="4532400"/>
            </a:xfrm>
            <a:custGeom>
              <a:avLst/>
              <a:gdLst/>
              <a:ahLst/>
              <a:rect l="l" t="t" r="r" b="b"/>
              <a:pathLst>
                <a:path w="4726" h="3045">
                  <a:moveTo>
                    <a:pt x="2378" y="3045"/>
                  </a:moveTo>
                  <a:lnTo>
                    <a:pt x="2372" y="3043"/>
                  </a:lnTo>
                  <a:lnTo>
                    <a:pt x="2368" y="3039"/>
                  </a:lnTo>
                  <a:lnTo>
                    <a:pt x="2362" y="3035"/>
                  </a:lnTo>
                  <a:lnTo>
                    <a:pt x="2356" y="3031"/>
                  </a:lnTo>
                  <a:lnTo>
                    <a:pt x="2344" y="3031"/>
                  </a:lnTo>
                  <a:lnTo>
                    <a:pt x="2333" y="3029"/>
                  </a:lnTo>
                  <a:lnTo>
                    <a:pt x="2321" y="3029"/>
                  </a:lnTo>
                  <a:lnTo>
                    <a:pt x="2309" y="3027"/>
                  </a:lnTo>
                  <a:lnTo>
                    <a:pt x="2301" y="3021"/>
                  </a:lnTo>
                  <a:lnTo>
                    <a:pt x="2291" y="3014"/>
                  </a:lnTo>
                  <a:lnTo>
                    <a:pt x="2283" y="3008"/>
                  </a:lnTo>
                  <a:lnTo>
                    <a:pt x="2272" y="3000"/>
                  </a:lnTo>
                  <a:lnTo>
                    <a:pt x="2262" y="2994"/>
                  </a:lnTo>
                  <a:lnTo>
                    <a:pt x="2250" y="2988"/>
                  </a:lnTo>
                  <a:lnTo>
                    <a:pt x="2240" y="2980"/>
                  </a:lnTo>
                  <a:lnTo>
                    <a:pt x="2230" y="2974"/>
                  </a:lnTo>
                  <a:lnTo>
                    <a:pt x="2211" y="2947"/>
                  </a:lnTo>
                  <a:lnTo>
                    <a:pt x="2193" y="2923"/>
                  </a:lnTo>
                  <a:lnTo>
                    <a:pt x="2175" y="2900"/>
                  </a:lnTo>
                  <a:lnTo>
                    <a:pt x="2158" y="2878"/>
                  </a:lnTo>
                  <a:lnTo>
                    <a:pt x="2144" y="2860"/>
                  </a:lnTo>
                  <a:lnTo>
                    <a:pt x="2132" y="2843"/>
                  </a:lnTo>
                  <a:lnTo>
                    <a:pt x="2124" y="2831"/>
                  </a:lnTo>
                  <a:lnTo>
                    <a:pt x="2118" y="2821"/>
                  </a:lnTo>
                  <a:lnTo>
                    <a:pt x="2107" y="2807"/>
                  </a:lnTo>
                  <a:lnTo>
                    <a:pt x="2099" y="2795"/>
                  </a:lnTo>
                  <a:lnTo>
                    <a:pt x="2089" y="2782"/>
                  </a:lnTo>
                  <a:lnTo>
                    <a:pt x="2079" y="2764"/>
                  </a:lnTo>
                  <a:lnTo>
                    <a:pt x="2063" y="2742"/>
                  </a:lnTo>
                  <a:lnTo>
                    <a:pt x="2044" y="2711"/>
                  </a:lnTo>
                  <a:lnTo>
                    <a:pt x="2018" y="2670"/>
                  </a:lnTo>
                  <a:lnTo>
                    <a:pt x="1983" y="2616"/>
                  </a:lnTo>
                  <a:lnTo>
                    <a:pt x="1977" y="2613"/>
                  </a:lnTo>
                  <a:lnTo>
                    <a:pt x="1969" y="2609"/>
                  </a:lnTo>
                  <a:lnTo>
                    <a:pt x="1961" y="2607"/>
                  </a:lnTo>
                  <a:lnTo>
                    <a:pt x="1953" y="2603"/>
                  </a:lnTo>
                  <a:lnTo>
                    <a:pt x="1932" y="2603"/>
                  </a:lnTo>
                  <a:lnTo>
                    <a:pt x="1918" y="2603"/>
                  </a:lnTo>
                  <a:lnTo>
                    <a:pt x="1906" y="2603"/>
                  </a:lnTo>
                  <a:lnTo>
                    <a:pt x="1896" y="2605"/>
                  </a:lnTo>
                  <a:lnTo>
                    <a:pt x="1888" y="2605"/>
                  </a:lnTo>
                  <a:lnTo>
                    <a:pt x="1877" y="2607"/>
                  </a:lnTo>
                  <a:lnTo>
                    <a:pt x="1867" y="2609"/>
                  </a:lnTo>
                  <a:lnTo>
                    <a:pt x="1853" y="2613"/>
                  </a:lnTo>
                  <a:lnTo>
                    <a:pt x="1849" y="2622"/>
                  </a:lnTo>
                  <a:lnTo>
                    <a:pt x="1847" y="2632"/>
                  </a:lnTo>
                  <a:lnTo>
                    <a:pt x="1843" y="2640"/>
                  </a:lnTo>
                  <a:lnTo>
                    <a:pt x="1839" y="2650"/>
                  </a:lnTo>
                  <a:lnTo>
                    <a:pt x="1824" y="2660"/>
                  </a:lnTo>
                  <a:lnTo>
                    <a:pt x="1810" y="2673"/>
                  </a:lnTo>
                  <a:lnTo>
                    <a:pt x="1794" y="2685"/>
                  </a:lnTo>
                  <a:lnTo>
                    <a:pt x="1780" y="2695"/>
                  </a:lnTo>
                  <a:lnTo>
                    <a:pt x="1776" y="2695"/>
                  </a:lnTo>
                  <a:lnTo>
                    <a:pt x="1769" y="2695"/>
                  </a:lnTo>
                  <a:lnTo>
                    <a:pt x="1765" y="2695"/>
                  </a:lnTo>
                  <a:lnTo>
                    <a:pt x="1759" y="2695"/>
                  </a:lnTo>
                  <a:lnTo>
                    <a:pt x="1749" y="2687"/>
                  </a:lnTo>
                  <a:lnTo>
                    <a:pt x="1741" y="2679"/>
                  </a:lnTo>
                  <a:lnTo>
                    <a:pt x="1731" y="2670"/>
                  </a:lnTo>
                  <a:lnTo>
                    <a:pt x="1723" y="2662"/>
                  </a:lnTo>
                  <a:lnTo>
                    <a:pt x="1712" y="2654"/>
                  </a:lnTo>
                  <a:lnTo>
                    <a:pt x="1704" y="2646"/>
                  </a:lnTo>
                  <a:lnTo>
                    <a:pt x="1694" y="2638"/>
                  </a:lnTo>
                  <a:lnTo>
                    <a:pt x="1684" y="2630"/>
                  </a:lnTo>
                  <a:lnTo>
                    <a:pt x="1672" y="2611"/>
                  </a:lnTo>
                  <a:lnTo>
                    <a:pt x="1664" y="2601"/>
                  </a:lnTo>
                  <a:lnTo>
                    <a:pt x="1655" y="2591"/>
                  </a:lnTo>
                  <a:lnTo>
                    <a:pt x="1641" y="2579"/>
                  </a:lnTo>
                  <a:lnTo>
                    <a:pt x="1631" y="2561"/>
                  </a:lnTo>
                  <a:lnTo>
                    <a:pt x="1621" y="2542"/>
                  </a:lnTo>
                  <a:lnTo>
                    <a:pt x="1611" y="2524"/>
                  </a:lnTo>
                  <a:lnTo>
                    <a:pt x="1600" y="2506"/>
                  </a:lnTo>
                  <a:lnTo>
                    <a:pt x="1590" y="2502"/>
                  </a:lnTo>
                  <a:lnTo>
                    <a:pt x="1582" y="2495"/>
                  </a:lnTo>
                  <a:lnTo>
                    <a:pt x="1572" y="2491"/>
                  </a:lnTo>
                  <a:lnTo>
                    <a:pt x="1562" y="2487"/>
                  </a:lnTo>
                  <a:lnTo>
                    <a:pt x="1550" y="2465"/>
                  </a:lnTo>
                  <a:lnTo>
                    <a:pt x="1539" y="2447"/>
                  </a:lnTo>
                  <a:lnTo>
                    <a:pt x="1531" y="2434"/>
                  </a:lnTo>
                  <a:lnTo>
                    <a:pt x="1523" y="2422"/>
                  </a:lnTo>
                  <a:lnTo>
                    <a:pt x="1515" y="2410"/>
                  </a:lnTo>
                  <a:lnTo>
                    <a:pt x="1505" y="2398"/>
                  </a:lnTo>
                  <a:lnTo>
                    <a:pt x="1495" y="2383"/>
                  </a:lnTo>
                  <a:lnTo>
                    <a:pt x="1480" y="2365"/>
                  </a:lnTo>
                  <a:lnTo>
                    <a:pt x="1464" y="2363"/>
                  </a:lnTo>
                  <a:lnTo>
                    <a:pt x="1452" y="2363"/>
                  </a:lnTo>
                  <a:lnTo>
                    <a:pt x="1440" y="2363"/>
                  </a:lnTo>
                  <a:lnTo>
                    <a:pt x="1431" y="2361"/>
                  </a:lnTo>
                  <a:lnTo>
                    <a:pt x="1425" y="2361"/>
                  </a:lnTo>
                  <a:lnTo>
                    <a:pt x="1421" y="2361"/>
                  </a:lnTo>
                  <a:lnTo>
                    <a:pt x="1417" y="2361"/>
                  </a:lnTo>
                  <a:lnTo>
                    <a:pt x="1415" y="2359"/>
                  </a:lnTo>
                  <a:lnTo>
                    <a:pt x="1403" y="2357"/>
                  </a:lnTo>
                  <a:lnTo>
                    <a:pt x="1393" y="2357"/>
                  </a:lnTo>
                  <a:lnTo>
                    <a:pt x="1383" y="2357"/>
                  </a:lnTo>
                  <a:lnTo>
                    <a:pt x="1374" y="2355"/>
                  </a:lnTo>
                  <a:lnTo>
                    <a:pt x="1362" y="2357"/>
                  </a:lnTo>
                  <a:lnTo>
                    <a:pt x="1346" y="2357"/>
                  </a:lnTo>
                  <a:lnTo>
                    <a:pt x="1328" y="2357"/>
                  </a:lnTo>
                  <a:lnTo>
                    <a:pt x="1301" y="2359"/>
                  </a:lnTo>
                  <a:lnTo>
                    <a:pt x="1297" y="2369"/>
                  </a:lnTo>
                  <a:lnTo>
                    <a:pt x="1293" y="2379"/>
                  </a:lnTo>
                  <a:lnTo>
                    <a:pt x="1287" y="2390"/>
                  </a:lnTo>
                  <a:lnTo>
                    <a:pt x="1283" y="2400"/>
                  </a:lnTo>
                  <a:lnTo>
                    <a:pt x="1254" y="2398"/>
                  </a:lnTo>
                  <a:lnTo>
                    <a:pt x="1226" y="2396"/>
                  </a:lnTo>
                  <a:lnTo>
                    <a:pt x="1199" y="2394"/>
                  </a:lnTo>
                  <a:lnTo>
                    <a:pt x="1171" y="2390"/>
                  </a:lnTo>
                  <a:lnTo>
                    <a:pt x="1142" y="2388"/>
                  </a:lnTo>
                  <a:lnTo>
                    <a:pt x="1114" y="2386"/>
                  </a:lnTo>
                  <a:lnTo>
                    <a:pt x="1085" y="2383"/>
                  </a:lnTo>
                  <a:lnTo>
                    <a:pt x="1057" y="2381"/>
                  </a:lnTo>
                  <a:lnTo>
                    <a:pt x="1045" y="2379"/>
                  </a:lnTo>
                  <a:lnTo>
                    <a:pt x="1032" y="2377"/>
                  </a:lnTo>
                  <a:lnTo>
                    <a:pt x="1020" y="2373"/>
                  </a:lnTo>
                  <a:lnTo>
                    <a:pt x="1006" y="2371"/>
                  </a:lnTo>
                  <a:lnTo>
                    <a:pt x="994" y="2367"/>
                  </a:lnTo>
                  <a:lnTo>
                    <a:pt x="981" y="2365"/>
                  </a:lnTo>
                  <a:lnTo>
                    <a:pt x="967" y="2361"/>
                  </a:lnTo>
                  <a:lnTo>
                    <a:pt x="955" y="2359"/>
                  </a:lnTo>
                  <a:lnTo>
                    <a:pt x="939" y="2353"/>
                  </a:lnTo>
                  <a:lnTo>
                    <a:pt x="922" y="2345"/>
                  </a:lnTo>
                  <a:lnTo>
                    <a:pt x="906" y="2339"/>
                  </a:lnTo>
                  <a:lnTo>
                    <a:pt x="890" y="2331"/>
                  </a:lnTo>
                  <a:lnTo>
                    <a:pt x="874" y="2324"/>
                  </a:lnTo>
                  <a:lnTo>
                    <a:pt x="857" y="2316"/>
                  </a:lnTo>
                  <a:lnTo>
                    <a:pt x="841" y="2310"/>
                  </a:lnTo>
                  <a:lnTo>
                    <a:pt x="825" y="2302"/>
                  </a:lnTo>
                  <a:lnTo>
                    <a:pt x="817" y="2292"/>
                  </a:lnTo>
                  <a:lnTo>
                    <a:pt x="808" y="2284"/>
                  </a:lnTo>
                  <a:lnTo>
                    <a:pt x="798" y="2278"/>
                  </a:lnTo>
                  <a:lnTo>
                    <a:pt x="792" y="2272"/>
                  </a:lnTo>
                  <a:lnTo>
                    <a:pt x="778" y="2265"/>
                  </a:lnTo>
                  <a:lnTo>
                    <a:pt x="768" y="2261"/>
                  </a:lnTo>
                  <a:lnTo>
                    <a:pt x="759" y="2257"/>
                  </a:lnTo>
                  <a:lnTo>
                    <a:pt x="753" y="2255"/>
                  </a:lnTo>
                  <a:lnTo>
                    <a:pt x="747" y="2251"/>
                  </a:lnTo>
                  <a:lnTo>
                    <a:pt x="739" y="2249"/>
                  </a:lnTo>
                  <a:lnTo>
                    <a:pt x="733" y="2247"/>
                  </a:lnTo>
                  <a:lnTo>
                    <a:pt x="723" y="2245"/>
                  </a:lnTo>
                  <a:lnTo>
                    <a:pt x="721" y="2241"/>
                  </a:lnTo>
                  <a:lnTo>
                    <a:pt x="721" y="2235"/>
                  </a:lnTo>
                  <a:lnTo>
                    <a:pt x="719" y="2231"/>
                  </a:lnTo>
                  <a:lnTo>
                    <a:pt x="717" y="2227"/>
                  </a:lnTo>
                  <a:lnTo>
                    <a:pt x="705" y="2219"/>
                  </a:lnTo>
                  <a:lnTo>
                    <a:pt x="692" y="2213"/>
                  </a:lnTo>
                  <a:lnTo>
                    <a:pt x="680" y="2206"/>
                  </a:lnTo>
                  <a:lnTo>
                    <a:pt x="668" y="2198"/>
                  </a:lnTo>
                  <a:lnTo>
                    <a:pt x="668" y="2190"/>
                  </a:lnTo>
                  <a:lnTo>
                    <a:pt x="666" y="2182"/>
                  </a:lnTo>
                  <a:lnTo>
                    <a:pt x="666" y="2172"/>
                  </a:lnTo>
                  <a:lnTo>
                    <a:pt x="664" y="2164"/>
                  </a:lnTo>
                  <a:lnTo>
                    <a:pt x="635" y="2162"/>
                  </a:lnTo>
                  <a:lnTo>
                    <a:pt x="609" y="2160"/>
                  </a:lnTo>
                  <a:lnTo>
                    <a:pt x="580" y="2160"/>
                  </a:lnTo>
                  <a:lnTo>
                    <a:pt x="554" y="2158"/>
                  </a:lnTo>
                  <a:lnTo>
                    <a:pt x="525" y="2156"/>
                  </a:lnTo>
                  <a:lnTo>
                    <a:pt x="499" y="2153"/>
                  </a:lnTo>
                  <a:lnTo>
                    <a:pt x="470" y="2151"/>
                  </a:lnTo>
                  <a:lnTo>
                    <a:pt x="442" y="2149"/>
                  </a:lnTo>
                  <a:lnTo>
                    <a:pt x="438" y="2131"/>
                  </a:lnTo>
                  <a:lnTo>
                    <a:pt x="434" y="2113"/>
                  </a:lnTo>
                  <a:lnTo>
                    <a:pt x="428" y="2094"/>
                  </a:lnTo>
                  <a:lnTo>
                    <a:pt x="424" y="2076"/>
                  </a:lnTo>
                  <a:lnTo>
                    <a:pt x="413" y="2058"/>
                  </a:lnTo>
                  <a:lnTo>
                    <a:pt x="403" y="2039"/>
                  </a:lnTo>
                  <a:lnTo>
                    <a:pt x="393" y="2021"/>
                  </a:lnTo>
                  <a:lnTo>
                    <a:pt x="383" y="2001"/>
                  </a:lnTo>
                  <a:lnTo>
                    <a:pt x="377" y="1997"/>
                  </a:lnTo>
                  <a:lnTo>
                    <a:pt x="371" y="1991"/>
                  </a:lnTo>
                  <a:lnTo>
                    <a:pt x="364" y="1987"/>
                  </a:lnTo>
                  <a:lnTo>
                    <a:pt x="358" y="1983"/>
                  </a:lnTo>
                  <a:lnTo>
                    <a:pt x="352" y="1980"/>
                  </a:lnTo>
                  <a:lnTo>
                    <a:pt x="346" y="1978"/>
                  </a:lnTo>
                  <a:lnTo>
                    <a:pt x="338" y="1978"/>
                  </a:lnTo>
                  <a:lnTo>
                    <a:pt x="332" y="1976"/>
                  </a:lnTo>
                  <a:lnTo>
                    <a:pt x="324" y="1962"/>
                  </a:lnTo>
                  <a:lnTo>
                    <a:pt x="318" y="1950"/>
                  </a:lnTo>
                  <a:lnTo>
                    <a:pt x="312" y="1940"/>
                  </a:lnTo>
                  <a:lnTo>
                    <a:pt x="309" y="1930"/>
                  </a:lnTo>
                  <a:lnTo>
                    <a:pt x="301" y="1928"/>
                  </a:lnTo>
                  <a:lnTo>
                    <a:pt x="295" y="1926"/>
                  </a:lnTo>
                  <a:lnTo>
                    <a:pt x="287" y="1926"/>
                  </a:lnTo>
                  <a:lnTo>
                    <a:pt x="279" y="1923"/>
                  </a:lnTo>
                  <a:lnTo>
                    <a:pt x="271" y="1921"/>
                  </a:lnTo>
                  <a:lnTo>
                    <a:pt x="265" y="1919"/>
                  </a:lnTo>
                  <a:lnTo>
                    <a:pt x="257" y="1917"/>
                  </a:lnTo>
                  <a:lnTo>
                    <a:pt x="248" y="1915"/>
                  </a:lnTo>
                  <a:lnTo>
                    <a:pt x="244" y="1905"/>
                  </a:lnTo>
                  <a:lnTo>
                    <a:pt x="240" y="1895"/>
                  </a:lnTo>
                  <a:lnTo>
                    <a:pt x="236" y="1885"/>
                  </a:lnTo>
                  <a:lnTo>
                    <a:pt x="232" y="1875"/>
                  </a:lnTo>
                  <a:lnTo>
                    <a:pt x="220" y="1871"/>
                  </a:lnTo>
                  <a:lnTo>
                    <a:pt x="208" y="1864"/>
                  </a:lnTo>
                  <a:lnTo>
                    <a:pt x="195" y="1860"/>
                  </a:lnTo>
                  <a:lnTo>
                    <a:pt x="181" y="1856"/>
                  </a:lnTo>
                  <a:lnTo>
                    <a:pt x="173" y="1848"/>
                  </a:lnTo>
                  <a:lnTo>
                    <a:pt x="167" y="1842"/>
                  </a:lnTo>
                  <a:lnTo>
                    <a:pt x="159" y="1836"/>
                  </a:lnTo>
                  <a:lnTo>
                    <a:pt x="151" y="1828"/>
                  </a:lnTo>
                  <a:lnTo>
                    <a:pt x="153" y="1809"/>
                  </a:lnTo>
                  <a:lnTo>
                    <a:pt x="155" y="1799"/>
                  </a:lnTo>
                  <a:lnTo>
                    <a:pt x="157" y="1789"/>
                  </a:lnTo>
                  <a:lnTo>
                    <a:pt x="163" y="1777"/>
                  </a:lnTo>
                  <a:lnTo>
                    <a:pt x="155" y="1753"/>
                  </a:lnTo>
                  <a:lnTo>
                    <a:pt x="147" y="1726"/>
                  </a:lnTo>
                  <a:lnTo>
                    <a:pt x="138" y="1700"/>
                  </a:lnTo>
                  <a:lnTo>
                    <a:pt x="130" y="1673"/>
                  </a:lnTo>
                  <a:lnTo>
                    <a:pt x="122" y="1649"/>
                  </a:lnTo>
                  <a:lnTo>
                    <a:pt x="114" y="1622"/>
                  </a:lnTo>
                  <a:lnTo>
                    <a:pt x="104" y="1596"/>
                  </a:lnTo>
                  <a:lnTo>
                    <a:pt x="96" y="1569"/>
                  </a:lnTo>
                  <a:lnTo>
                    <a:pt x="100" y="1559"/>
                  </a:lnTo>
                  <a:lnTo>
                    <a:pt x="104" y="1549"/>
                  </a:lnTo>
                  <a:lnTo>
                    <a:pt x="108" y="1539"/>
                  </a:lnTo>
                  <a:lnTo>
                    <a:pt x="110" y="1523"/>
                  </a:lnTo>
                  <a:lnTo>
                    <a:pt x="104" y="1523"/>
                  </a:lnTo>
                  <a:lnTo>
                    <a:pt x="98" y="1520"/>
                  </a:lnTo>
                  <a:lnTo>
                    <a:pt x="92" y="1518"/>
                  </a:lnTo>
                  <a:lnTo>
                    <a:pt x="83" y="1516"/>
                  </a:lnTo>
                  <a:lnTo>
                    <a:pt x="69" y="1466"/>
                  </a:lnTo>
                  <a:lnTo>
                    <a:pt x="61" y="1437"/>
                  </a:lnTo>
                  <a:lnTo>
                    <a:pt x="59" y="1423"/>
                  </a:lnTo>
                  <a:lnTo>
                    <a:pt x="59" y="1413"/>
                  </a:lnTo>
                  <a:lnTo>
                    <a:pt x="59" y="1372"/>
                  </a:lnTo>
                  <a:lnTo>
                    <a:pt x="55" y="1364"/>
                  </a:lnTo>
                  <a:lnTo>
                    <a:pt x="49" y="1356"/>
                  </a:lnTo>
                  <a:lnTo>
                    <a:pt x="45" y="1349"/>
                  </a:lnTo>
                  <a:lnTo>
                    <a:pt x="39" y="1341"/>
                  </a:lnTo>
                  <a:lnTo>
                    <a:pt x="18" y="1276"/>
                  </a:lnTo>
                  <a:lnTo>
                    <a:pt x="8" y="1238"/>
                  </a:lnTo>
                  <a:lnTo>
                    <a:pt x="2" y="1213"/>
                  </a:lnTo>
                  <a:lnTo>
                    <a:pt x="0" y="1189"/>
                  </a:lnTo>
                  <a:lnTo>
                    <a:pt x="0" y="1146"/>
                  </a:lnTo>
                  <a:lnTo>
                    <a:pt x="0" y="1103"/>
                  </a:lnTo>
                  <a:lnTo>
                    <a:pt x="0" y="1060"/>
                  </a:lnTo>
                  <a:lnTo>
                    <a:pt x="0" y="1016"/>
                  </a:lnTo>
                  <a:lnTo>
                    <a:pt x="4" y="991"/>
                  </a:lnTo>
                  <a:lnTo>
                    <a:pt x="10" y="965"/>
                  </a:lnTo>
                  <a:lnTo>
                    <a:pt x="14" y="940"/>
                  </a:lnTo>
                  <a:lnTo>
                    <a:pt x="18" y="914"/>
                  </a:lnTo>
                  <a:lnTo>
                    <a:pt x="22" y="912"/>
                  </a:lnTo>
                  <a:lnTo>
                    <a:pt x="29" y="910"/>
                  </a:lnTo>
                  <a:lnTo>
                    <a:pt x="33" y="908"/>
                  </a:lnTo>
                  <a:lnTo>
                    <a:pt x="39" y="906"/>
                  </a:lnTo>
                  <a:lnTo>
                    <a:pt x="43" y="875"/>
                  </a:lnTo>
                  <a:lnTo>
                    <a:pt x="47" y="845"/>
                  </a:lnTo>
                  <a:lnTo>
                    <a:pt x="49" y="796"/>
                  </a:lnTo>
                  <a:lnTo>
                    <a:pt x="51" y="710"/>
                  </a:lnTo>
                  <a:lnTo>
                    <a:pt x="59" y="698"/>
                  </a:lnTo>
                  <a:lnTo>
                    <a:pt x="65" y="688"/>
                  </a:lnTo>
                  <a:lnTo>
                    <a:pt x="73" y="676"/>
                  </a:lnTo>
                  <a:lnTo>
                    <a:pt x="81" y="664"/>
                  </a:lnTo>
                  <a:lnTo>
                    <a:pt x="88" y="653"/>
                  </a:lnTo>
                  <a:lnTo>
                    <a:pt x="96" y="641"/>
                  </a:lnTo>
                  <a:lnTo>
                    <a:pt x="104" y="631"/>
                  </a:lnTo>
                  <a:lnTo>
                    <a:pt x="112" y="619"/>
                  </a:lnTo>
                  <a:lnTo>
                    <a:pt x="122" y="586"/>
                  </a:lnTo>
                  <a:lnTo>
                    <a:pt x="132" y="552"/>
                  </a:lnTo>
                  <a:lnTo>
                    <a:pt x="143" y="519"/>
                  </a:lnTo>
                  <a:lnTo>
                    <a:pt x="153" y="486"/>
                  </a:lnTo>
                  <a:lnTo>
                    <a:pt x="165" y="458"/>
                  </a:lnTo>
                  <a:lnTo>
                    <a:pt x="179" y="432"/>
                  </a:lnTo>
                  <a:lnTo>
                    <a:pt x="191" y="403"/>
                  </a:lnTo>
                  <a:lnTo>
                    <a:pt x="204" y="375"/>
                  </a:lnTo>
                  <a:lnTo>
                    <a:pt x="204" y="368"/>
                  </a:lnTo>
                  <a:lnTo>
                    <a:pt x="206" y="362"/>
                  </a:lnTo>
                  <a:lnTo>
                    <a:pt x="206" y="356"/>
                  </a:lnTo>
                  <a:lnTo>
                    <a:pt x="206" y="348"/>
                  </a:lnTo>
                  <a:lnTo>
                    <a:pt x="216" y="346"/>
                  </a:lnTo>
                  <a:lnTo>
                    <a:pt x="220" y="346"/>
                  </a:lnTo>
                  <a:lnTo>
                    <a:pt x="224" y="342"/>
                  </a:lnTo>
                  <a:lnTo>
                    <a:pt x="228" y="338"/>
                  </a:lnTo>
                  <a:lnTo>
                    <a:pt x="224" y="334"/>
                  </a:lnTo>
                  <a:lnTo>
                    <a:pt x="222" y="328"/>
                  </a:lnTo>
                  <a:lnTo>
                    <a:pt x="220" y="311"/>
                  </a:lnTo>
                  <a:lnTo>
                    <a:pt x="218" y="283"/>
                  </a:lnTo>
                  <a:lnTo>
                    <a:pt x="222" y="277"/>
                  </a:lnTo>
                  <a:lnTo>
                    <a:pt x="222" y="269"/>
                  </a:lnTo>
                  <a:lnTo>
                    <a:pt x="222" y="261"/>
                  </a:lnTo>
                  <a:lnTo>
                    <a:pt x="218" y="252"/>
                  </a:lnTo>
                  <a:lnTo>
                    <a:pt x="220" y="240"/>
                  </a:lnTo>
                  <a:lnTo>
                    <a:pt x="222" y="220"/>
                  </a:lnTo>
                  <a:lnTo>
                    <a:pt x="226" y="175"/>
                  </a:lnTo>
                  <a:lnTo>
                    <a:pt x="230" y="94"/>
                  </a:lnTo>
                  <a:lnTo>
                    <a:pt x="230" y="90"/>
                  </a:lnTo>
                  <a:lnTo>
                    <a:pt x="232" y="83"/>
                  </a:lnTo>
                  <a:lnTo>
                    <a:pt x="234" y="79"/>
                  </a:lnTo>
                  <a:lnTo>
                    <a:pt x="236" y="73"/>
                  </a:lnTo>
                  <a:lnTo>
                    <a:pt x="252" y="83"/>
                  </a:lnTo>
                  <a:lnTo>
                    <a:pt x="267" y="94"/>
                  </a:lnTo>
                  <a:lnTo>
                    <a:pt x="283" y="104"/>
                  </a:lnTo>
                  <a:lnTo>
                    <a:pt x="297" y="116"/>
                  </a:lnTo>
                  <a:lnTo>
                    <a:pt x="314" y="126"/>
                  </a:lnTo>
                  <a:lnTo>
                    <a:pt x="328" y="136"/>
                  </a:lnTo>
                  <a:lnTo>
                    <a:pt x="344" y="147"/>
                  </a:lnTo>
                  <a:lnTo>
                    <a:pt x="358" y="159"/>
                  </a:lnTo>
                  <a:lnTo>
                    <a:pt x="360" y="163"/>
                  </a:lnTo>
                  <a:lnTo>
                    <a:pt x="364" y="169"/>
                  </a:lnTo>
                  <a:lnTo>
                    <a:pt x="367" y="175"/>
                  </a:lnTo>
                  <a:lnTo>
                    <a:pt x="369" y="181"/>
                  </a:lnTo>
                  <a:lnTo>
                    <a:pt x="369" y="185"/>
                  </a:lnTo>
                  <a:lnTo>
                    <a:pt x="367" y="193"/>
                  </a:lnTo>
                  <a:lnTo>
                    <a:pt x="367" y="199"/>
                  </a:lnTo>
                  <a:lnTo>
                    <a:pt x="364" y="206"/>
                  </a:lnTo>
                  <a:lnTo>
                    <a:pt x="364" y="208"/>
                  </a:lnTo>
                  <a:lnTo>
                    <a:pt x="356" y="214"/>
                  </a:lnTo>
                  <a:lnTo>
                    <a:pt x="348" y="222"/>
                  </a:lnTo>
                  <a:lnTo>
                    <a:pt x="338" y="230"/>
                  </a:lnTo>
                  <a:lnTo>
                    <a:pt x="334" y="240"/>
                  </a:lnTo>
                  <a:lnTo>
                    <a:pt x="336" y="246"/>
                  </a:lnTo>
                  <a:lnTo>
                    <a:pt x="348" y="252"/>
                  </a:lnTo>
                  <a:lnTo>
                    <a:pt x="377" y="254"/>
                  </a:lnTo>
                  <a:lnTo>
                    <a:pt x="393" y="232"/>
                  </a:lnTo>
                  <a:lnTo>
                    <a:pt x="403" y="202"/>
                  </a:lnTo>
                  <a:lnTo>
                    <a:pt x="407" y="171"/>
                  </a:lnTo>
                  <a:lnTo>
                    <a:pt x="413" y="151"/>
                  </a:lnTo>
                  <a:lnTo>
                    <a:pt x="413" y="134"/>
                  </a:lnTo>
                  <a:lnTo>
                    <a:pt x="415" y="120"/>
                  </a:lnTo>
                  <a:lnTo>
                    <a:pt x="415" y="104"/>
                  </a:lnTo>
                  <a:lnTo>
                    <a:pt x="417" y="90"/>
                  </a:lnTo>
                  <a:lnTo>
                    <a:pt x="413" y="77"/>
                  </a:lnTo>
                  <a:lnTo>
                    <a:pt x="409" y="65"/>
                  </a:lnTo>
                  <a:lnTo>
                    <a:pt x="405" y="55"/>
                  </a:lnTo>
                  <a:lnTo>
                    <a:pt x="401" y="43"/>
                  </a:lnTo>
                  <a:lnTo>
                    <a:pt x="405" y="43"/>
                  </a:lnTo>
                  <a:lnTo>
                    <a:pt x="407" y="43"/>
                  </a:lnTo>
                  <a:lnTo>
                    <a:pt x="411" y="43"/>
                  </a:lnTo>
                  <a:lnTo>
                    <a:pt x="415" y="41"/>
                  </a:lnTo>
                  <a:lnTo>
                    <a:pt x="468" y="57"/>
                  </a:lnTo>
                  <a:lnTo>
                    <a:pt x="509" y="69"/>
                  </a:lnTo>
                  <a:lnTo>
                    <a:pt x="540" y="79"/>
                  </a:lnTo>
                  <a:lnTo>
                    <a:pt x="558" y="85"/>
                  </a:lnTo>
                  <a:lnTo>
                    <a:pt x="572" y="90"/>
                  </a:lnTo>
                  <a:lnTo>
                    <a:pt x="578" y="94"/>
                  </a:lnTo>
                  <a:lnTo>
                    <a:pt x="582" y="96"/>
                  </a:lnTo>
                  <a:lnTo>
                    <a:pt x="584" y="98"/>
                  </a:lnTo>
                  <a:lnTo>
                    <a:pt x="623" y="106"/>
                  </a:lnTo>
                  <a:lnTo>
                    <a:pt x="656" y="114"/>
                  </a:lnTo>
                  <a:lnTo>
                    <a:pt x="682" y="120"/>
                  </a:lnTo>
                  <a:lnTo>
                    <a:pt x="711" y="126"/>
                  </a:lnTo>
                  <a:lnTo>
                    <a:pt x="741" y="134"/>
                  </a:lnTo>
                  <a:lnTo>
                    <a:pt x="776" y="142"/>
                  </a:lnTo>
                  <a:lnTo>
                    <a:pt x="821" y="155"/>
                  </a:lnTo>
                  <a:lnTo>
                    <a:pt x="878" y="167"/>
                  </a:lnTo>
                  <a:lnTo>
                    <a:pt x="933" y="175"/>
                  </a:lnTo>
                  <a:lnTo>
                    <a:pt x="988" y="181"/>
                  </a:lnTo>
                  <a:lnTo>
                    <a:pt x="1040" y="189"/>
                  </a:lnTo>
                  <a:lnTo>
                    <a:pt x="1093" y="195"/>
                  </a:lnTo>
                  <a:lnTo>
                    <a:pt x="1144" y="202"/>
                  </a:lnTo>
                  <a:lnTo>
                    <a:pt x="1191" y="208"/>
                  </a:lnTo>
                  <a:lnTo>
                    <a:pt x="1238" y="214"/>
                  </a:lnTo>
                  <a:lnTo>
                    <a:pt x="1281" y="220"/>
                  </a:lnTo>
                  <a:lnTo>
                    <a:pt x="1321" y="224"/>
                  </a:lnTo>
                  <a:lnTo>
                    <a:pt x="1360" y="230"/>
                  </a:lnTo>
                  <a:lnTo>
                    <a:pt x="1393" y="234"/>
                  </a:lnTo>
                  <a:lnTo>
                    <a:pt x="1423" y="238"/>
                  </a:lnTo>
                  <a:lnTo>
                    <a:pt x="1450" y="242"/>
                  </a:lnTo>
                  <a:lnTo>
                    <a:pt x="1472" y="244"/>
                  </a:lnTo>
                  <a:lnTo>
                    <a:pt x="1488" y="248"/>
                  </a:lnTo>
                  <a:lnTo>
                    <a:pt x="1501" y="250"/>
                  </a:lnTo>
                  <a:lnTo>
                    <a:pt x="1521" y="250"/>
                  </a:lnTo>
                  <a:lnTo>
                    <a:pt x="1543" y="252"/>
                  </a:lnTo>
                  <a:lnTo>
                    <a:pt x="1564" y="252"/>
                  </a:lnTo>
                  <a:lnTo>
                    <a:pt x="1586" y="254"/>
                  </a:lnTo>
                  <a:lnTo>
                    <a:pt x="1607" y="256"/>
                  </a:lnTo>
                  <a:lnTo>
                    <a:pt x="1629" y="256"/>
                  </a:lnTo>
                  <a:lnTo>
                    <a:pt x="1649" y="258"/>
                  </a:lnTo>
                  <a:lnTo>
                    <a:pt x="1672" y="258"/>
                  </a:lnTo>
                  <a:lnTo>
                    <a:pt x="1704" y="258"/>
                  </a:lnTo>
                  <a:lnTo>
                    <a:pt x="1737" y="258"/>
                  </a:lnTo>
                  <a:lnTo>
                    <a:pt x="1769" y="258"/>
                  </a:lnTo>
                  <a:lnTo>
                    <a:pt x="1802" y="258"/>
                  </a:lnTo>
                  <a:lnTo>
                    <a:pt x="1835" y="258"/>
                  </a:lnTo>
                  <a:lnTo>
                    <a:pt x="1867" y="258"/>
                  </a:lnTo>
                  <a:lnTo>
                    <a:pt x="1900" y="258"/>
                  </a:lnTo>
                  <a:lnTo>
                    <a:pt x="1932" y="258"/>
                  </a:lnTo>
                  <a:lnTo>
                    <a:pt x="1963" y="258"/>
                  </a:lnTo>
                  <a:lnTo>
                    <a:pt x="1995" y="258"/>
                  </a:lnTo>
                  <a:lnTo>
                    <a:pt x="2028" y="258"/>
                  </a:lnTo>
                  <a:lnTo>
                    <a:pt x="2061" y="258"/>
                  </a:lnTo>
                  <a:lnTo>
                    <a:pt x="2093" y="258"/>
                  </a:lnTo>
                  <a:lnTo>
                    <a:pt x="2126" y="258"/>
                  </a:lnTo>
                  <a:lnTo>
                    <a:pt x="2158" y="258"/>
                  </a:lnTo>
                  <a:lnTo>
                    <a:pt x="2191" y="258"/>
                  </a:lnTo>
                  <a:lnTo>
                    <a:pt x="2213" y="258"/>
                  </a:lnTo>
                  <a:lnTo>
                    <a:pt x="2234" y="256"/>
                  </a:lnTo>
                  <a:lnTo>
                    <a:pt x="2256" y="256"/>
                  </a:lnTo>
                  <a:lnTo>
                    <a:pt x="2276" y="254"/>
                  </a:lnTo>
                  <a:lnTo>
                    <a:pt x="2297" y="252"/>
                  </a:lnTo>
                  <a:lnTo>
                    <a:pt x="2319" y="252"/>
                  </a:lnTo>
                  <a:lnTo>
                    <a:pt x="2340" y="250"/>
                  </a:lnTo>
                  <a:lnTo>
                    <a:pt x="2362" y="250"/>
                  </a:lnTo>
                  <a:lnTo>
                    <a:pt x="2368" y="248"/>
                  </a:lnTo>
                  <a:lnTo>
                    <a:pt x="2374" y="244"/>
                  </a:lnTo>
                  <a:lnTo>
                    <a:pt x="2380" y="242"/>
                  </a:lnTo>
                  <a:lnTo>
                    <a:pt x="2388" y="238"/>
                  </a:lnTo>
                  <a:lnTo>
                    <a:pt x="2397" y="238"/>
                  </a:lnTo>
                  <a:lnTo>
                    <a:pt x="2405" y="238"/>
                  </a:lnTo>
                  <a:lnTo>
                    <a:pt x="2413" y="238"/>
                  </a:lnTo>
                  <a:lnTo>
                    <a:pt x="2419" y="238"/>
                  </a:lnTo>
                  <a:lnTo>
                    <a:pt x="2427" y="238"/>
                  </a:lnTo>
                  <a:lnTo>
                    <a:pt x="2435" y="238"/>
                  </a:lnTo>
                  <a:lnTo>
                    <a:pt x="2443" y="238"/>
                  </a:lnTo>
                  <a:lnTo>
                    <a:pt x="2450" y="238"/>
                  </a:lnTo>
                  <a:lnTo>
                    <a:pt x="2464" y="224"/>
                  </a:lnTo>
                  <a:lnTo>
                    <a:pt x="2476" y="208"/>
                  </a:lnTo>
                  <a:lnTo>
                    <a:pt x="2488" y="193"/>
                  </a:lnTo>
                  <a:lnTo>
                    <a:pt x="2500" y="177"/>
                  </a:lnTo>
                  <a:lnTo>
                    <a:pt x="2509" y="181"/>
                  </a:lnTo>
                  <a:lnTo>
                    <a:pt x="2515" y="185"/>
                  </a:lnTo>
                  <a:lnTo>
                    <a:pt x="2521" y="191"/>
                  </a:lnTo>
                  <a:lnTo>
                    <a:pt x="2529" y="195"/>
                  </a:lnTo>
                  <a:lnTo>
                    <a:pt x="2529" y="204"/>
                  </a:lnTo>
                  <a:lnTo>
                    <a:pt x="2529" y="210"/>
                  </a:lnTo>
                  <a:lnTo>
                    <a:pt x="2529" y="218"/>
                  </a:lnTo>
                  <a:lnTo>
                    <a:pt x="2529" y="226"/>
                  </a:lnTo>
                  <a:lnTo>
                    <a:pt x="2535" y="234"/>
                  </a:lnTo>
                  <a:lnTo>
                    <a:pt x="2539" y="238"/>
                  </a:lnTo>
                  <a:lnTo>
                    <a:pt x="2541" y="244"/>
                  </a:lnTo>
                  <a:lnTo>
                    <a:pt x="2543" y="252"/>
                  </a:lnTo>
                  <a:lnTo>
                    <a:pt x="2541" y="254"/>
                  </a:lnTo>
                  <a:lnTo>
                    <a:pt x="2539" y="258"/>
                  </a:lnTo>
                  <a:lnTo>
                    <a:pt x="2539" y="263"/>
                  </a:lnTo>
                  <a:lnTo>
                    <a:pt x="2539" y="273"/>
                  </a:lnTo>
                  <a:lnTo>
                    <a:pt x="2547" y="277"/>
                  </a:lnTo>
                  <a:lnTo>
                    <a:pt x="2555" y="281"/>
                  </a:lnTo>
                  <a:lnTo>
                    <a:pt x="2564" y="285"/>
                  </a:lnTo>
                  <a:lnTo>
                    <a:pt x="2572" y="289"/>
                  </a:lnTo>
                  <a:lnTo>
                    <a:pt x="2582" y="289"/>
                  </a:lnTo>
                  <a:lnTo>
                    <a:pt x="2590" y="287"/>
                  </a:lnTo>
                  <a:lnTo>
                    <a:pt x="2600" y="287"/>
                  </a:lnTo>
                  <a:lnTo>
                    <a:pt x="2610" y="287"/>
                  </a:lnTo>
                  <a:lnTo>
                    <a:pt x="2621" y="287"/>
                  </a:lnTo>
                  <a:lnTo>
                    <a:pt x="2631" y="287"/>
                  </a:lnTo>
                  <a:lnTo>
                    <a:pt x="2641" y="285"/>
                  </a:lnTo>
                  <a:lnTo>
                    <a:pt x="2651" y="285"/>
                  </a:lnTo>
                  <a:lnTo>
                    <a:pt x="2663" y="291"/>
                  </a:lnTo>
                  <a:lnTo>
                    <a:pt x="2676" y="295"/>
                  </a:lnTo>
                  <a:lnTo>
                    <a:pt x="2686" y="301"/>
                  </a:lnTo>
                  <a:lnTo>
                    <a:pt x="2698" y="307"/>
                  </a:lnTo>
                  <a:lnTo>
                    <a:pt x="2710" y="313"/>
                  </a:lnTo>
                  <a:lnTo>
                    <a:pt x="2720" y="320"/>
                  </a:lnTo>
                  <a:lnTo>
                    <a:pt x="2733" y="324"/>
                  </a:lnTo>
                  <a:lnTo>
                    <a:pt x="2745" y="330"/>
                  </a:lnTo>
                  <a:lnTo>
                    <a:pt x="2757" y="332"/>
                  </a:lnTo>
                  <a:lnTo>
                    <a:pt x="2767" y="334"/>
                  </a:lnTo>
                  <a:lnTo>
                    <a:pt x="2775" y="336"/>
                  </a:lnTo>
                  <a:lnTo>
                    <a:pt x="2785" y="340"/>
                  </a:lnTo>
                  <a:lnTo>
                    <a:pt x="2794" y="342"/>
                  </a:lnTo>
                  <a:lnTo>
                    <a:pt x="2806" y="344"/>
                  </a:lnTo>
                  <a:lnTo>
                    <a:pt x="2820" y="348"/>
                  </a:lnTo>
                  <a:lnTo>
                    <a:pt x="2836" y="350"/>
                  </a:lnTo>
                  <a:lnTo>
                    <a:pt x="2855" y="350"/>
                  </a:lnTo>
                  <a:lnTo>
                    <a:pt x="2869" y="350"/>
                  </a:lnTo>
                  <a:lnTo>
                    <a:pt x="2879" y="348"/>
                  </a:lnTo>
                  <a:lnTo>
                    <a:pt x="2889" y="348"/>
                  </a:lnTo>
                  <a:lnTo>
                    <a:pt x="2897" y="348"/>
                  </a:lnTo>
                  <a:lnTo>
                    <a:pt x="2904" y="348"/>
                  </a:lnTo>
                  <a:lnTo>
                    <a:pt x="2910" y="348"/>
                  </a:lnTo>
                  <a:lnTo>
                    <a:pt x="2914" y="348"/>
                  </a:lnTo>
                  <a:lnTo>
                    <a:pt x="2902" y="360"/>
                  </a:lnTo>
                  <a:lnTo>
                    <a:pt x="2885" y="375"/>
                  </a:lnTo>
                  <a:lnTo>
                    <a:pt x="2869" y="387"/>
                  </a:lnTo>
                  <a:lnTo>
                    <a:pt x="2851" y="399"/>
                  </a:lnTo>
                  <a:lnTo>
                    <a:pt x="2832" y="411"/>
                  </a:lnTo>
                  <a:lnTo>
                    <a:pt x="2814" y="423"/>
                  </a:lnTo>
                  <a:lnTo>
                    <a:pt x="2796" y="436"/>
                  </a:lnTo>
                  <a:lnTo>
                    <a:pt x="2779" y="448"/>
                  </a:lnTo>
                  <a:lnTo>
                    <a:pt x="2769" y="454"/>
                  </a:lnTo>
                  <a:lnTo>
                    <a:pt x="2759" y="462"/>
                  </a:lnTo>
                  <a:lnTo>
                    <a:pt x="2749" y="470"/>
                  </a:lnTo>
                  <a:lnTo>
                    <a:pt x="2743" y="478"/>
                  </a:lnTo>
                  <a:lnTo>
                    <a:pt x="2743" y="484"/>
                  </a:lnTo>
                  <a:lnTo>
                    <a:pt x="2741" y="497"/>
                  </a:lnTo>
                  <a:lnTo>
                    <a:pt x="2739" y="511"/>
                  </a:lnTo>
                  <a:lnTo>
                    <a:pt x="2741" y="519"/>
                  </a:lnTo>
                  <a:lnTo>
                    <a:pt x="2755" y="523"/>
                  </a:lnTo>
                  <a:lnTo>
                    <a:pt x="2767" y="523"/>
                  </a:lnTo>
                  <a:lnTo>
                    <a:pt x="2777" y="521"/>
                  </a:lnTo>
                  <a:lnTo>
                    <a:pt x="2788" y="517"/>
                  </a:lnTo>
                  <a:lnTo>
                    <a:pt x="2796" y="513"/>
                  </a:lnTo>
                  <a:lnTo>
                    <a:pt x="2804" y="509"/>
                  </a:lnTo>
                  <a:lnTo>
                    <a:pt x="2812" y="505"/>
                  </a:lnTo>
                  <a:lnTo>
                    <a:pt x="2822" y="507"/>
                  </a:lnTo>
                  <a:lnTo>
                    <a:pt x="2828" y="511"/>
                  </a:lnTo>
                  <a:lnTo>
                    <a:pt x="2826" y="521"/>
                  </a:lnTo>
                  <a:lnTo>
                    <a:pt x="2824" y="533"/>
                  </a:lnTo>
                  <a:lnTo>
                    <a:pt x="2822" y="543"/>
                  </a:lnTo>
                  <a:lnTo>
                    <a:pt x="2830" y="543"/>
                  </a:lnTo>
                  <a:lnTo>
                    <a:pt x="2838" y="541"/>
                  </a:lnTo>
                  <a:lnTo>
                    <a:pt x="2849" y="541"/>
                  </a:lnTo>
                  <a:lnTo>
                    <a:pt x="2857" y="539"/>
                  </a:lnTo>
                  <a:lnTo>
                    <a:pt x="2865" y="533"/>
                  </a:lnTo>
                  <a:lnTo>
                    <a:pt x="2873" y="529"/>
                  </a:lnTo>
                  <a:lnTo>
                    <a:pt x="2881" y="523"/>
                  </a:lnTo>
                  <a:lnTo>
                    <a:pt x="2889" y="519"/>
                  </a:lnTo>
                  <a:lnTo>
                    <a:pt x="2897" y="515"/>
                  </a:lnTo>
                  <a:lnTo>
                    <a:pt x="2908" y="509"/>
                  </a:lnTo>
                  <a:lnTo>
                    <a:pt x="2916" y="505"/>
                  </a:lnTo>
                  <a:lnTo>
                    <a:pt x="2924" y="499"/>
                  </a:lnTo>
                  <a:lnTo>
                    <a:pt x="2932" y="489"/>
                  </a:lnTo>
                  <a:lnTo>
                    <a:pt x="2940" y="478"/>
                  </a:lnTo>
                  <a:lnTo>
                    <a:pt x="2948" y="468"/>
                  </a:lnTo>
                  <a:lnTo>
                    <a:pt x="2957" y="460"/>
                  </a:lnTo>
                  <a:lnTo>
                    <a:pt x="2965" y="450"/>
                  </a:lnTo>
                  <a:lnTo>
                    <a:pt x="2975" y="440"/>
                  </a:lnTo>
                  <a:lnTo>
                    <a:pt x="2983" y="432"/>
                  </a:lnTo>
                  <a:lnTo>
                    <a:pt x="2991" y="421"/>
                  </a:lnTo>
                  <a:lnTo>
                    <a:pt x="3016" y="411"/>
                  </a:lnTo>
                  <a:lnTo>
                    <a:pt x="3028" y="405"/>
                  </a:lnTo>
                  <a:lnTo>
                    <a:pt x="3038" y="403"/>
                  </a:lnTo>
                  <a:lnTo>
                    <a:pt x="3046" y="403"/>
                  </a:lnTo>
                  <a:lnTo>
                    <a:pt x="3038" y="411"/>
                  </a:lnTo>
                  <a:lnTo>
                    <a:pt x="3028" y="419"/>
                  </a:lnTo>
                  <a:lnTo>
                    <a:pt x="3020" y="427"/>
                  </a:lnTo>
                  <a:lnTo>
                    <a:pt x="3009" y="436"/>
                  </a:lnTo>
                  <a:lnTo>
                    <a:pt x="3005" y="448"/>
                  </a:lnTo>
                  <a:lnTo>
                    <a:pt x="3003" y="456"/>
                  </a:lnTo>
                  <a:lnTo>
                    <a:pt x="3003" y="464"/>
                  </a:lnTo>
                  <a:lnTo>
                    <a:pt x="3005" y="476"/>
                  </a:lnTo>
                  <a:lnTo>
                    <a:pt x="3012" y="472"/>
                  </a:lnTo>
                  <a:lnTo>
                    <a:pt x="3020" y="468"/>
                  </a:lnTo>
                  <a:lnTo>
                    <a:pt x="3032" y="468"/>
                  </a:lnTo>
                  <a:lnTo>
                    <a:pt x="3054" y="468"/>
                  </a:lnTo>
                  <a:lnTo>
                    <a:pt x="3064" y="478"/>
                  </a:lnTo>
                  <a:lnTo>
                    <a:pt x="3073" y="491"/>
                  </a:lnTo>
                  <a:lnTo>
                    <a:pt x="3081" y="501"/>
                  </a:lnTo>
                  <a:lnTo>
                    <a:pt x="3085" y="507"/>
                  </a:lnTo>
                  <a:lnTo>
                    <a:pt x="3099" y="501"/>
                  </a:lnTo>
                  <a:lnTo>
                    <a:pt x="3117" y="497"/>
                  </a:lnTo>
                  <a:lnTo>
                    <a:pt x="3134" y="493"/>
                  </a:lnTo>
                  <a:lnTo>
                    <a:pt x="3142" y="486"/>
                  </a:lnTo>
                  <a:lnTo>
                    <a:pt x="3166" y="478"/>
                  </a:lnTo>
                  <a:lnTo>
                    <a:pt x="3183" y="474"/>
                  </a:lnTo>
                  <a:lnTo>
                    <a:pt x="3197" y="468"/>
                  </a:lnTo>
                  <a:lnTo>
                    <a:pt x="3207" y="464"/>
                  </a:lnTo>
                  <a:lnTo>
                    <a:pt x="3215" y="462"/>
                  </a:lnTo>
                  <a:lnTo>
                    <a:pt x="3223" y="458"/>
                  </a:lnTo>
                  <a:lnTo>
                    <a:pt x="3229" y="454"/>
                  </a:lnTo>
                  <a:lnTo>
                    <a:pt x="3238" y="448"/>
                  </a:lnTo>
                  <a:lnTo>
                    <a:pt x="3246" y="448"/>
                  </a:lnTo>
                  <a:lnTo>
                    <a:pt x="3254" y="448"/>
                  </a:lnTo>
                  <a:lnTo>
                    <a:pt x="3260" y="448"/>
                  </a:lnTo>
                  <a:lnTo>
                    <a:pt x="3268" y="448"/>
                  </a:lnTo>
                  <a:lnTo>
                    <a:pt x="3272" y="454"/>
                  </a:lnTo>
                  <a:lnTo>
                    <a:pt x="3276" y="460"/>
                  </a:lnTo>
                  <a:lnTo>
                    <a:pt x="3280" y="466"/>
                  </a:lnTo>
                  <a:lnTo>
                    <a:pt x="3284" y="470"/>
                  </a:lnTo>
                  <a:lnTo>
                    <a:pt x="3297" y="472"/>
                  </a:lnTo>
                  <a:lnTo>
                    <a:pt x="3311" y="474"/>
                  </a:lnTo>
                  <a:lnTo>
                    <a:pt x="3323" y="478"/>
                  </a:lnTo>
                  <a:lnTo>
                    <a:pt x="3335" y="480"/>
                  </a:lnTo>
                  <a:lnTo>
                    <a:pt x="3343" y="495"/>
                  </a:lnTo>
                  <a:lnTo>
                    <a:pt x="3352" y="509"/>
                  </a:lnTo>
                  <a:lnTo>
                    <a:pt x="3358" y="523"/>
                  </a:lnTo>
                  <a:lnTo>
                    <a:pt x="3366" y="537"/>
                  </a:lnTo>
                  <a:lnTo>
                    <a:pt x="3352" y="541"/>
                  </a:lnTo>
                  <a:lnTo>
                    <a:pt x="3341" y="545"/>
                  </a:lnTo>
                  <a:lnTo>
                    <a:pt x="3331" y="548"/>
                  </a:lnTo>
                  <a:lnTo>
                    <a:pt x="3319" y="550"/>
                  </a:lnTo>
                  <a:lnTo>
                    <a:pt x="3307" y="550"/>
                  </a:lnTo>
                  <a:lnTo>
                    <a:pt x="3288" y="552"/>
                  </a:lnTo>
                  <a:lnTo>
                    <a:pt x="3266" y="554"/>
                  </a:lnTo>
                  <a:lnTo>
                    <a:pt x="3238" y="556"/>
                  </a:lnTo>
                  <a:lnTo>
                    <a:pt x="3231" y="562"/>
                  </a:lnTo>
                  <a:lnTo>
                    <a:pt x="3223" y="566"/>
                  </a:lnTo>
                  <a:lnTo>
                    <a:pt x="3215" y="570"/>
                  </a:lnTo>
                  <a:lnTo>
                    <a:pt x="3207" y="576"/>
                  </a:lnTo>
                  <a:lnTo>
                    <a:pt x="3199" y="580"/>
                  </a:lnTo>
                  <a:lnTo>
                    <a:pt x="3189" y="586"/>
                  </a:lnTo>
                  <a:lnTo>
                    <a:pt x="3181" y="592"/>
                  </a:lnTo>
                  <a:lnTo>
                    <a:pt x="3172" y="600"/>
                  </a:lnTo>
                  <a:lnTo>
                    <a:pt x="3166" y="602"/>
                  </a:lnTo>
                  <a:lnTo>
                    <a:pt x="3160" y="602"/>
                  </a:lnTo>
                  <a:lnTo>
                    <a:pt x="3154" y="605"/>
                  </a:lnTo>
                  <a:lnTo>
                    <a:pt x="3146" y="605"/>
                  </a:lnTo>
                  <a:lnTo>
                    <a:pt x="3136" y="623"/>
                  </a:lnTo>
                  <a:lnTo>
                    <a:pt x="3123" y="641"/>
                  </a:lnTo>
                  <a:lnTo>
                    <a:pt x="3111" y="659"/>
                  </a:lnTo>
                  <a:lnTo>
                    <a:pt x="3097" y="680"/>
                  </a:lnTo>
                  <a:lnTo>
                    <a:pt x="3093" y="700"/>
                  </a:lnTo>
                  <a:lnTo>
                    <a:pt x="3091" y="712"/>
                  </a:lnTo>
                  <a:lnTo>
                    <a:pt x="3089" y="723"/>
                  </a:lnTo>
                  <a:lnTo>
                    <a:pt x="3091" y="735"/>
                  </a:lnTo>
                  <a:lnTo>
                    <a:pt x="3101" y="725"/>
                  </a:lnTo>
                  <a:lnTo>
                    <a:pt x="3113" y="706"/>
                  </a:lnTo>
                  <a:lnTo>
                    <a:pt x="3128" y="688"/>
                  </a:lnTo>
                  <a:lnTo>
                    <a:pt x="3142" y="670"/>
                  </a:lnTo>
                  <a:lnTo>
                    <a:pt x="3132" y="723"/>
                  </a:lnTo>
                  <a:lnTo>
                    <a:pt x="3117" y="769"/>
                  </a:lnTo>
                  <a:lnTo>
                    <a:pt x="3101" y="816"/>
                  </a:lnTo>
                  <a:lnTo>
                    <a:pt x="3091" y="869"/>
                  </a:lnTo>
                  <a:lnTo>
                    <a:pt x="3095" y="902"/>
                  </a:lnTo>
                  <a:lnTo>
                    <a:pt x="3101" y="936"/>
                  </a:lnTo>
                  <a:lnTo>
                    <a:pt x="3105" y="973"/>
                  </a:lnTo>
                  <a:lnTo>
                    <a:pt x="3109" y="1006"/>
                  </a:lnTo>
                  <a:lnTo>
                    <a:pt x="3117" y="1020"/>
                  </a:lnTo>
                  <a:lnTo>
                    <a:pt x="3128" y="1030"/>
                  </a:lnTo>
                  <a:lnTo>
                    <a:pt x="3138" y="1036"/>
                  </a:lnTo>
                  <a:lnTo>
                    <a:pt x="3148" y="1040"/>
                  </a:lnTo>
                  <a:lnTo>
                    <a:pt x="3158" y="1042"/>
                  </a:lnTo>
                  <a:lnTo>
                    <a:pt x="3166" y="1046"/>
                  </a:lnTo>
                  <a:lnTo>
                    <a:pt x="3172" y="1052"/>
                  </a:lnTo>
                  <a:lnTo>
                    <a:pt x="3176" y="1062"/>
                  </a:lnTo>
                  <a:lnTo>
                    <a:pt x="3189" y="1058"/>
                  </a:lnTo>
                  <a:lnTo>
                    <a:pt x="3193" y="1054"/>
                  </a:lnTo>
                  <a:lnTo>
                    <a:pt x="3197" y="1050"/>
                  </a:lnTo>
                  <a:lnTo>
                    <a:pt x="3211" y="1044"/>
                  </a:lnTo>
                  <a:lnTo>
                    <a:pt x="3221" y="1024"/>
                  </a:lnTo>
                  <a:lnTo>
                    <a:pt x="3231" y="1003"/>
                  </a:lnTo>
                  <a:lnTo>
                    <a:pt x="3240" y="981"/>
                  </a:lnTo>
                  <a:lnTo>
                    <a:pt x="3242" y="959"/>
                  </a:lnTo>
                  <a:lnTo>
                    <a:pt x="3229" y="922"/>
                  </a:lnTo>
                  <a:lnTo>
                    <a:pt x="3223" y="902"/>
                  </a:lnTo>
                  <a:lnTo>
                    <a:pt x="3219" y="887"/>
                  </a:lnTo>
                  <a:lnTo>
                    <a:pt x="3211" y="873"/>
                  </a:lnTo>
                  <a:lnTo>
                    <a:pt x="3213" y="835"/>
                  </a:lnTo>
                  <a:lnTo>
                    <a:pt x="3213" y="796"/>
                  </a:lnTo>
                  <a:lnTo>
                    <a:pt x="3213" y="759"/>
                  </a:lnTo>
                  <a:lnTo>
                    <a:pt x="3215" y="721"/>
                  </a:lnTo>
                  <a:lnTo>
                    <a:pt x="3223" y="700"/>
                  </a:lnTo>
                  <a:lnTo>
                    <a:pt x="3231" y="680"/>
                  </a:lnTo>
                  <a:lnTo>
                    <a:pt x="3242" y="659"/>
                  </a:lnTo>
                  <a:lnTo>
                    <a:pt x="3250" y="639"/>
                  </a:lnTo>
                  <a:lnTo>
                    <a:pt x="3254" y="649"/>
                  </a:lnTo>
                  <a:lnTo>
                    <a:pt x="3258" y="659"/>
                  </a:lnTo>
                  <a:lnTo>
                    <a:pt x="3260" y="670"/>
                  </a:lnTo>
                  <a:lnTo>
                    <a:pt x="3264" y="680"/>
                  </a:lnTo>
                  <a:lnTo>
                    <a:pt x="3268" y="678"/>
                  </a:lnTo>
                  <a:lnTo>
                    <a:pt x="3272" y="678"/>
                  </a:lnTo>
                  <a:lnTo>
                    <a:pt x="3276" y="676"/>
                  </a:lnTo>
                  <a:lnTo>
                    <a:pt x="3280" y="674"/>
                  </a:lnTo>
                  <a:lnTo>
                    <a:pt x="3286" y="635"/>
                  </a:lnTo>
                  <a:lnTo>
                    <a:pt x="3288" y="613"/>
                  </a:lnTo>
                  <a:lnTo>
                    <a:pt x="3288" y="598"/>
                  </a:lnTo>
                  <a:lnTo>
                    <a:pt x="3288" y="588"/>
                  </a:lnTo>
                  <a:lnTo>
                    <a:pt x="3297" y="582"/>
                  </a:lnTo>
                  <a:lnTo>
                    <a:pt x="3305" y="578"/>
                  </a:lnTo>
                  <a:lnTo>
                    <a:pt x="3313" y="576"/>
                  </a:lnTo>
                  <a:lnTo>
                    <a:pt x="3325" y="574"/>
                  </a:lnTo>
                  <a:lnTo>
                    <a:pt x="3337" y="576"/>
                  </a:lnTo>
                  <a:lnTo>
                    <a:pt x="3352" y="578"/>
                  </a:lnTo>
                  <a:lnTo>
                    <a:pt x="3364" y="580"/>
                  </a:lnTo>
                  <a:lnTo>
                    <a:pt x="3376" y="584"/>
                  </a:lnTo>
                  <a:lnTo>
                    <a:pt x="3388" y="586"/>
                  </a:lnTo>
                  <a:lnTo>
                    <a:pt x="3400" y="588"/>
                  </a:lnTo>
                  <a:lnTo>
                    <a:pt x="3415" y="592"/>
                  </a:lnTo>
                  <a:lnTo>
                    <a:pt x="3427" y="594"/>
                  </a:lnTo>
                  <a:lnTo>
                    <a:pt x="3435" y="611"/>
                  </a:lnTo>
                  <a:lnTo>
                    <a:pt x="3441" y="627"/>
                  </a:lnTo>
                  <a:lnTo>
                    <a:pt x="3449" y="643"/>
                  </a:lnTo>
                  <a:lnTo>
                    <a:pt x="3455" y="659"/>
                  </a:lnTo>
                  <a:lnTo>
                    <a:pt x="3457" y="676"/>
                  </a:lnTo>
                  <a:lnTo>
                    <a:pt x="3457" y="694"/>
                  </a:lnTo>
                  <a:lnTo>
                    <a:pt x="3457" y="712"/>
                  </a:lnTo>
                  <a:lnTo>
                    <a:pt x="3459" y="731"/>
                  </a:lnTo>
                  <a:lnTo>
                    <a:pt x="3453" y="737"/>
                  </a:lnTo>
                  <a:lnTo>
                    <a:pt x="3445" y="745"/>
                  </a:lnTo>
                  <a:lnTo>
                    <a:pt x="3437" y="753"/>
                  </a:lnTo>
                  <a:lnTo>
                    <a:pt x="3429" y="761"/>
                  </a:lnTo>
                  <a:lnTo>
                    <a:pt x="3429" y="767"/>
                  </a:lnTo>
                  <a:lnTo>
                    <a:pt x="3431" y="771"/>
                  </a:lnTo>
                  <a:lnTo>
                    <a:pt x="3431" y="778"/>
                  </a:lnTo>
                  <a:lnTo>
                    <a:pt x="3433" y="784"/>
                  </a:lnTo>
                  <a:lnTo>
                    <a:pt x="3451" y="784"/>
                  </a:lnTo>
                  <a:lnTo>
                    <a:pt x="3461" y="782"/>
                  </a:lnTo>
                  <a:lnTo>
                    <a:pt x="3466" y="780"/>
                  </a:lnTo>
                  <a:lnTo>
                    <a:pt x="3470" y="775"/>
                  </a:lnTo>
                  <a:lnTo>
                    <a:pt x="3472" y="769"/>
                  </a:lnTo>
                  <a:lnTo>
                    <a:pt x="3476" y="761"/>
                  </a:lnTo>
                  <a:lnTo>
                    <a:pt x="3478" y="753"/>
                  </a:lnTo>
                  <a:lnTo>
                    <a:pt x="3480" y="745"/>
                  </a:lnTo>
                  <a:lnTo>
                    <a:pt x="3484" y="741"/>
                  </a:lnTo>
                  <a:lnTo>
                    <a:pt x="3490" y="739"/>
                  </a:lnTo>
                  <a:lnTo>
                    <a:pt x="3494" y="735"/>
                  </a:lnTo>
                  <a:lnTo>
                    <a:pt x="3498" y="731"/>
                  </a:lnTo>
                  <a:lnTo>
                    <a:pt x="3512" y="749"/>
                  </a:lnTo>
                  <a:lnTo>
                    <a:pt x="3523" y="765"/>
                  </a:lnTo>
                  <a:lnTo>
                    <a:pt x="3533" y="786"/>
                  </a:lnTo>
                  <a:lnTo>
                    <a:pt x="3551" y="822"/>
                  </a:lnTo>
                  <a:lnTo>
                    <a:pt x="3551" y="837"/>
                  </a:lnTo>
                  <a:lnTo>
                    <a:pt x="3551" y="853"/>
                  </a:lnTo>
                  <a:lnTo>
                    <a:pt x="3551" y="867"/>
                  </a:lnTo>
                  <a:lnTo>
                    <a:pt x="3551" y="883"/>
                  </a:lnTo>
                  <a:lnTo>
                    <a:pt x="3539" y="914"/>
                  </a:lnTo>
                  <a:lnTo>
                    <a:pt x="3531" y="932"/>
                  </a:lnTo>
                  <a:lnTo>
                    <a:pt x="3523" y="946"/>
                  </a:lnTo>
                  <a:lnTo>
                    <a:pt x="3510" y="965"/>
                  </a:lnTo>
                  <a:lnTo>
                    <a:pt x="3510" y="971"/>
                  </a:lnTo>
                  <a:lnTo>
                    <a:pt x="3510" y="979"/>
                  </a:lnTo>
                  <a:lnTo>
                    <a:pt x="3510" y="987"/>
                  </a:lnTo>
                  <a:lnTo>
                    <a:pt x="3510" y="995"/>
                  </a:lnTo>
                  <a:lnTo>
                    <a:pt x="3514" y="999"/>
                  </a:lnTo>
                  <a:lnTo>
                    <a:pt x="3516" y="1006"/>
                  </a:lnTo>
                  <a:lnTo>
                    <a:pt x="3521" y="1010"/>
                  </a:lnTo>
                  <a:lnTo>
                    <a:pt x="3525" y="1016"/>
                  </a:lnTo>
                  <a:lnTo>
                    <a:pt x="3541" y="1018"/>
                  </a:lnTo>
                  <a:lnTo>
                    <a:pt x="3553" y="1018"/>
                  </a:lnTo>
                  <a:lnTo>
                    <a:pt x="3561" y="1020"/>
                  </a:lnTo>
                  <a:lnTo>
                    <a:pt x="3569" y="1020"/>
                  </a:lnTo>
                  <a:lnTo>
                    <a:pt x="3573" y="1022"/>
                  </a:lnTo>
                  <a:lnTo>
                    <a:pt x="3578" y="1024"/>
                  </a:lnTo>
                  <a:lnTo>
                    <a:pt x="3582" y="1026"/>
                  </a:lnTo>
                  <a:lnTo>
                    <a:pt x="3586" y="1028"/>
                  </a:lnTo>
                  <a:lnTo>
                    <a:pt x="3600" y="1026"/>
                  </a:lnTo>
                  <a:lnTo>
                    <a:pt x="3614" y="1026"/>
                  </a:lnTo>
                  <a:lnTo>
                    <a:pt x="3626" y="1024"/>
                  </a:lnTo>
                  <a:lnTo>
                    <a:pt x="3641" y="1022"/>
                  </a:lnTo>
                  <a:lnTo>
                    <a:pt x="3657" y="1010"/>
                  </a:lnTo>
                  <a:lnTo>
                    <a:pt x="3671" y="999"/>
                  </a:lnTo>
                  <a:lnTo>
                    <a:pt x="3681" y="989"/>
                  </a:lnTo>
                  <a:lnTo>
                    <a:pt x="3692" y="981"/>
                  </a:lnTo>
                  <a:lnTo>
                    <a:pt x="3702" y="973"/>
                  </a:lnTo>
                  <a:lnTo>
                    <a:pt x="3712" y="961"/>
                  </a:lnTo>
                  <a:lnTo>
                    <a:pt x="3726" y="949"/>
                  </a:lnTo>
                  <a:lnTo>
                    <a:pt x="3742" y="930"/>
                  </a:lnTo>
                  <a:lnTo>
                    <a:pt x="3751" y="926"/>
                  </a:lnTo>
                  <a:lnTo>
                    <a:pt x="3759" y="922"/>
                  </a:lnTo>
                  <a:lnTo>
                    <a:pt x="3767" y="916"/>
                  </a:lnTo>
                  <a:lnTo>
                    <a:pt x="3775" y="910"/>
                  </a:lnTo>
                  <a:lnTo>
                    <a:pt x="3783" y="902"/>
                  </a:lnTo>
                  <a:lnTo>
                    <a:pt x="3793" y="896"/>
                  </a:lnTo>
                  <a:lnTo>
                    <a:pt x="3804" y="887"/>
                  </a:lnTo>
                  <a:lnTo>
                    <a:pt x="3814" y="879"/>
                  </a:lnTo>
                  <a:lnTo>
                    <a:pt x="3822" y="869"/>
                  </a:lnTo>
                  <a:lnTo>
                    <a:pt x="3828" y="857"/>
                  </a:lnTo>
                  <a:lnTo>
                    <a:pt x="3834" y="845"/>
                  </a:lnTo>
                  <a:lnTo>
                    <a:pt x="3842" y="832"/>
                  </a:lnTo>
                  <a:lnTo>
                    <a:pt x="3842" y="824"/>
                  </a:lnTo>
                  <a:lnTo>
                    <a:pt x="3840" y="816"/>
                  </a:lnTo>
                  <a:lnTo>
                    <a:pt x="3840" y="808"/>
                  </a:lnTo>
                  <a:lnTo>
                    <a:pt x="3840" y="800"/>
                  </a:lnTo>
                  <a:lnTo>
                    <a:pt x="3836" y="796"/>
                  </a:lnTo>
                  <a:lnTo>
                    <a:pt x="3836" y="790"/>
                  </a:lnTo>
                  <a:lnTo>
                    <a:pt x="3834" y="786"/>
                  </a:lnTo>
                  <a:lnTo>
                    <a:pt x="3830" y="782"/>
                  </a:lnTo>
                  <a:lnTo>
                    <a:pt x="3830" y="775"/>
                  </a:lnTo>
                  <a:lnTo>
                    <a:pt x="3830" y="769"/>
                  </a:lnTo>
                  <a:lnTo>
                    <a:pt x="3828" y="763"/>
                  </a:lnTo>
                  <a:lnTo>
                    <a:pt x="3828" y="757"/>
                  </a:lnTo>
                  <a:lnTo>
                    <a:pt x="3830" y="753"/>
                  </a:lnTo>
                  <a:lnTo>
                    <a:pt x="3832" y="747"/>
                  </a:lnTo>
                  <a:lnTo>
                    <a:pt x="3834" y="741"/>
                  </a:lnTo>
                  <a:lnTo>
                    <a:pt x="3836" y="735"/>
                  </a:lnTo>
                  <a:lnTo>
                    <a:pt x="3846" y="731"/>
                  </a:lnTo>
                  <a:lnTo>
                    <a:pt x="3854" y="727"/>
                  </a:lnTo>
                  <a:lnTo>
                    <a:pt x="3859" y="723"/>
                  </a:lnTo>
                  <a:lnTo>
                    <a:pt x="3865" y="716"/>
                  </a:lnTo>
                  <a:lnTo>
                    <a:pt x="3877" y="714"/>
                  </a:lnTo>
                  <a:lnTo>
                    <a:pt x="3889" y="712"/>
                  </a:lnTo>
                  <a:lnTo>
                    <a:pt x="3901" y="710"/>
                  </a:lnTo>
                  <a:lnTo>
                    <a:pt x="3916" y="706"/>
                  </a:lnTo>
                  <a:lnTo>
                    <a:pt x="3928" y="704"/>
                  </a:lnTo>
                  <a:lnTo>
                    <a:pt x="3940" y="702"/>
                  </a:lnTo>
                  <a:lnTo>
                    <a:pt x="3954" y="698"/>
                  </a:lnTo>
                  <a:lnTo>
                    <a:pt x="3966" y="696"/>
                  </a:lnTo>
                  <a:lnTo>
                    <a:pt x="3975" y="692"/>
                  </a:lnTo>
                  <a:lnTo>
                    <a:pt x="3983" y="686"/>
                  </a:lnTo>
                  <a:lnTo>
                    <a:pt x="3993" y="682"/>
                  </a:lnTo>
                  <a:lnTo>
                    <a:pt x="4001" y="678"/>
                  </a:lnTo>
                  <a:lnTo>
                    <a:pt x="4009" y="670"/>
                  </a:lnTo>
                  <a:lnTo>
                    <a:pt x="4015" y="659"/>
                  </a:lnTo>
                  <a:lnTo>
                    <a:pt x="4021" y="651"/>
                  </a:lnTo>
                  <a:lnTo>
                    <a:pt x="4030" y="643"/>
                  </a:lnTo>
                  <a:lnTo>
                    <a:pt x="4028" y="635"/>
                  </a:lnTo>
                  <a:lnTo>
                    <a:pt x="4028" y="627"/>
                  </a:lnTo>
                  <a:lnTo>
                    <a:pt x="4026" y="617"/>
                  </a:lnTo>
                  <a:lnTo>
                    <a:pt x="4026" y="609"/>
                  </a:lnTo>
                  <a:lnTo>
                    <a:pt x="4019" y="602"/>
                  </a:lnTo>
                  <a:lnTo>
                    <a:pt x="4015" y="598"/>
                  </a:lnTo>
                  <a:lnTo>
                    <a:pt x="4013" y="592"/>
                  </a:lnTo>
                  <a:lnTo>
                    <a:pt x="4013" y="582"/>
                  </a:lnTo>
                  <a:lnTo>
                    <a:pt x="4017" y="576"/>
                  </a:lnTo>
                  <a:lnTo>
                    <a:pt x="4023" y="570"/>
                  </a:lnTo>
                  <a:lnTo>
                    <a:pt x="4030" y="564"/>
                  </a:lnTo>
                  <a:lnTo>
                    <a:pt x="4036" y="558"/>
                  </a:lnTo>
                  <a:lnTo>
                    <a:pt x="4046" y="535"/>
                  </a:lnTo>
                  <a:lnTo>
                    <a:pt x="4056" y="511"/>
                  </a:lnTo>
                  <a:lnTo>
                    <a:pt x="4064" y="489"/>
                  </a:lnTo>
                  <a:lnTo>
                    <a:pt x="4074" y="466"/>
                  </a:lnTo>
                  <a:lnTo>
                    <a:pt x="4085" y="456"/>
                  </a:lnTo>
                  <a:lnTo>
                    <a:pt x="4093" y="448"/>
                  </a:lnTo>
                  <a:lnTo>
                    <a:pt x="4103" y="438"/>
                  </a:lnTo>
                  <a:lnTo>
                    <a:pt x="4111" y="429"/>
                  </a:lnTo>
                  <a:lnTo>
                    <a:pt x="4131" y="423"/>
                  </a:lnTo>
                  <a:lnTo>
                    <a:pt x="4146" y="419"/>
                  </a:lnTo>
                  <a:lnTo>
                    <a:pt x="4156" y="415"/>
                  </a:lnTo>
                  <a:lnTo>
                    <a:pt x="4164" y="413"/>
                  </a:lnTo>
                  <a:lnTo>
                    <a:pt x="4170" y="409"/>
                  </a:lnTo>
                  <a:lnTo>
                    <a:pt x="4174" y="407"/>
                  </a:lnTo>
                  <a:lnTo>
                    <a:pt x="4176" y="405"/>
                  </a:lnTo>
                  <a:lnTo>
                    <a:pt x="4180" y="403"/>
                  </a:lnTo>
                  <a:lnTo>
                    <a:pt x="4188" y="401"/>
                  </a:lnTo>
                  <a:lnTo>
                    <a:pt x="4197" y="401"/>
                  </a:lnTo>
                  <a:lnTo>
                    <a:pt x="4203" y="399"/>
                  </a:lnTo>
                  <a:lnTo>
                    <a:pt x="4211" y="397"/>
                  </a:lnTo>
                  <a:lnTo>
                    <a:pt x="4219" y="397"/>
                  </a:lnTo>
                  <a:lnTo>
                    <a:pt x="4227" y="395"/>
                  </a:lnTo>
                  <a:lnTo>
                    <a:pt x="4233" y="393"/>
                  </a:lnTo>
                  <a:lnTo>
                    <a:pt x="4241" y="391"/>
                  </a:lnTo>
                  <a:lnTo>
                    <a:pt x="4274" y="377"/>
                  </a:lnTo>
                  <a:lnTo>
                    <a:pt x="4294" y="366"/>
                  </a:lnTo>
                  <a:lnTo>
                    <a:pt x="4309" y="358"/>
                  </a:lnTo>
                  <a:lnTo>
                    <a:pt x="4317" y="352"/>
                  </a:lnTo>
                  <a:lnTo>
                    <a:pt x="4321" y="348"/>
                  </a:lnTo>
                  <a:lnTo>
                    <a:pt x="4323" y="344"/>
                  </a:lnTo>
                  <a:lnTo>
                    <a:pt x="4329" y="342"/>
                  </a:lnTo>
                  <a:lnTo>
                    <a:pt x="4337" y="338"/>
                  </a:lnTo>
                  <a:lnTo>
                    <a:pt x="4349" y="324"/>
                  </a:lnTo>
                  <a:lnTo>
                    <a:pt x="4368" y="297"/>
                  </a:lnTo>
                  <a:lnTo>
                    <a:pt x="4386" y="279"/>
                  </a:lnTo>
                  <a:lnTo>
                    <a:pt x="4396" y="283"/>
                  </a:lnTo>
                  <a:lnTo>
                    <a:pt x="4400" y="267"/>
                  </a:lnTo>
                  <a:lnTo>
                    <a:pt x="4400" y="252"/>
                  </a:lnTo>
                  <a:lnTo>
                    <a:pt x="4402" y="238"/>
                  </a:lnTo>
                  <a:lnTo>
                    <a:pt x="4406" y="220"/>
                  </a:lnTo>
                  <a:lnTo>
                    <a:pt x="4408" y="202"/>
                  </a:lnTo>
                  <a:lnTo>
                    <a:pt x="4416" y="183"/>
                  </a:lnTo>
                  <a:lnTo>
                    <a:pt x="4423" y="165"/>
                  </a:lnTo>
                  <a:lnTo>
                    <a:pt x="4425" y="147"/>
                  </a:lnTo>
                  <a:lnTo>
                    <a:pt x="4439" y="96"/>
                  </a:lnTo>
                  <a:lnTo>
                    <a:pt x="4455" y="67"/>
                  </a:lnTo>
                  <a:lnTo>
                    <a:pt x="4469" y="47"/>
                  </a:lnTo>
                  <a:lnTo>
                    <a:pt x="4484" y="18"/>
                  </a:lnTo>
                  <a:lnTo>
                    <a:pt x="4494" y="18"/>
                  </a:lnTo>
                  <a:lnTo>
                    <a:pt x="4504" y="16"/>
                  </a:lnTo>
                  <a:lnTo>
                    <a:pt x="4516" y="16"/>
                  </a:lnTo>
                  <a:lnTo>
                    <a:pt x="4526" y="14"/>
                  </a:lnTo>
                  <a:lnTo>
                    <a:pt x="4530" y="10"/>
                  </a:lnTo>
                  <a:lnTo>
                    <a:pt x="4535" y="8"/>
                  </a:lnTo>
                  <a:lnTo>
                    <a:pt x="4539" y="4"/>
                  </a:lnTo>
                  <a:lnTo>
                    <a:pt x="4543" y="0"/>
                  </a:lnTo>
                  <a:lnTo>
                    <a:pt x="4551" y="2"/>
                  </a:lnTo>
                  <a:lnTo>
                    <a:pt x="4559" y="4"/>
                  </a:lnTo>
                  <a:lnTo>
                    <a:pt x="4567" y="4"/>
                  </a:lnTo>
                  <a:lnTo>
                    <a:pt x="4575" y="6"/>
                  </a:lnTo>
                  <a:lnTo>
                    <a:pt x="4583" y="8"/>
                  </a:lnTo>
                  <a:lnTo>
                    <a:pt x="4592" y="10"/>
                  </a:lnTo>
                  <a:lnTo>
                    <a:pt x="4600" y="12"/>
                  </a:lnTo>
                  <a:lnTo>
                    <a:pt x="4608" y="14"/>
                  </a:lnTo>
                  <a:lnTo>
                    <a:pt x="4618" y="43"/>
                  </a:lnTo>
                  <a:lnTo>
                    <a:pt x="4620" y="73"/>
                  </a:lnTo>
                  <a:lnTo>
                    <a:pt x="4622" y="106"/>
                  </a:lnTo>
                  <a:lnTo>
                    <a:pt x="4634" y="132"/>
                  </a:lnTo>
                  <a:lnTo>
                    <a:pt x="4638" y="140"/>
                  </a:lnTo>
                  <a:lnTo>
                    <a:pt x="4647" y="147"/>
                  </a:lnTo>
                  <a:lnTo>
                    <a:pt x="4655" y="153"/>
                  </a:lnTo>
                  <a:lnTo>
                    <a:pt x="4667" y="157"/>
                  </a:lnTo>
                  <a:lnTo>
                    <a:pt x="4677" y="161"/>
                  </a:lnTo>
                  <a:lnTo>
                    <a:pt x="4687" y="167"/>
                  </a:lnTo>
                  <a:lnTo>
                    <a:pt x="4695" y="173"/>
                  </a:lnTo>
                  <a:lnTo>
                    <a:pt x="4699" y="181"/>
                  </a:lnTo>
                  <a:lnTo>
                    <a:pt x="4710" y="183"/>
                  </a:lnTo>
                  <a:lnTo>
                    <a:pt x="4716" y="187"/>
                  </a:lnTo>
                  <a:lnTo>
                    <a:pt x="4720" y="191"/>
                  </a:lnTo>
                  <a:lnTo>
                    <a:pt x="4724" y="202"/>
                  </a:lnTo>
                  <a:lnTo>
                    <a:pt x="4726" y="222"/>
                  </a:lnTo>
                  <a:lnTo>
                    <a:pt x="4722" y="242"/>
                  </a:lnTo>
                  <a:lnTo>
                    <a:pt x="4712" y="258"/>
                  </a:lnTo>
                  <a:lnTo>
                    <a:pt x="4689" y="269"/>
                  </a:lnTo>
                  <a:lnTo>
                    <a:pt x="4681" y="275"/>
                  </a:lnTo>
                  <a:lnTo>
                    <a:pt x="4675" y="281"/>
                  </a:lnTo>
                  <a:lnTo>
                    <a:pt x="4669" y="285"/>
                  </a:lnTo>
                  <a:lnTo>
                    <a:pt x="4663" y="289"/>
                  </a:lnTo>
                  <a:lnTo>
                    <a:pt x="4655" y="293"/>
                  </a:lnTo>
                  <a:lnTo>
                    <a:pt x="4645" y="301"/>
                  </a:lnTo>
                  <a:lnTo>
                    <a:pt x="4634" y="311"/>
                  </a:lnTo>
                  <a:lnTo>
                    <a:pt x="4620" y="324"/>
                  </a:lnTo>
                  <a:lnTo>
                    <a:pt x="4604" y="328"/>
                  </a:lnTo>
                  <a:lnTo>
                    <a:pt x="4596" y="332"/>
                  </a:lnTo>
                  <a:lnTo>
                    <a:pt x="4588" y="336"/>
                  </a:lnTo>
                  <a:lnTo>
                    <a:pt x="4577" y="346"/>
                  </a:lnTo>
                  <a:lnTo>
                    <a:pt x="4569" y="364"/>
                  </a:lnTo>
                  <a:lnTo>
                    <a:pt x="4561" y="383"/>
                  </a:lnTo>
                  <a:lnTo>
                    <a:pt x="4551" y="403"/>
                  </a:lnTo>
                  <a:lnTo>
                    <a:pt x="4543" y="421"/>
                  </a:lnTo>
                  <a:lnTo>
                    <a:pt x="4539" y="423"/>
                  </a:lnTo>
                  <a:lnTo>
                    <a:pt x="4535" y="425"/>
                  </a:lnTo>
                  <a:lnTo>
                    <a:pt x="4528" y="427"/>
                  </a:lnTo>
                  <a:lnTo>
                    <a:pt x="4524" y="429"/>
                  </a:lnTo>
                  <a:lnTo>
                    <a:pt x="4522" y="436"/>
                  </a:lnTo>
                  <a:lnTo>
                    <a:pt x="4520" y="442"/>
                  </a:lnTo>
                  <a:lnTo>
                    <a:pt x="4516" y="448"/>
                  </a:lnTo>
                  <a:lnTo>
                    <a:pt x="4514" y="456"/>
                  </a:lnTo>
                  <a:lnTo>
                    <a:pt x="4514" y="480"/>
                  </a:lnTo>
                  <a:lnTo>
                    <a:pt x="4514" y="503"/>
                  </a:lnTo>
                  <a:lnTo>
                    <a:pt x="4514" y="527"/>
                  </a:lnTo>
                  <a:lnTo>
                    <a:pt x="4514" y="552"/>
                  </a:lnTo>
                  <a:lnTo>
                    <a:pt x="4512" y="554"/>
                  </a:lnTo>
                  <a:lnTo>
                    <a:pt x="4510" y="554"/>
                  </a:lnTo>
                  <a:lnTo>
                    <a:pt x="4508" y="556"/>
                  </a:lnTo>
                  <a:lnTo>
                    <a:pt x="4506" y="558"/>
                  </a:lnTo>
                  <a:lnTo>
                    <a:pt x="4506" y="570"/>
                  </a:lnTo>
                  <a:lnTo>
                    <a:pt x="4506" y="580"/>
                  </a:lnTo>
                  <a:lnTo>
                    <a:pt x="4506" y="592"/>
                  </a:lnTo>
                  <a:lnTo>
                    <a:pt x="4506" y="605"/>
                  </a:lnTo>
                  <a:lnTo>
                    <a:pt x="4510" y="607"/>
                  </a:lnTo>
                  <a:lnTo>
                    <a:pt x="4516" y="609"/>
                  </a:lnTo>
                  <a:lnTo>
                    <a:pt x="4522" y="611"/>
                  </a:lnTo>
                  <a:lnTo>
                    <a:pt x="4526" y="613"/>
                  </a:lnTo>
                  <a:lnTo>
                    <a:pt x="4522" y="623"/>
                  </a:lnTo>
                  <a:lnTo>
                    <a:pt x="4518" y="629"/>
                  </a:lnTo>
                  <a:lnTo>
                    <a:pt x="4518" y="637"/>
                  </a:lnTo>
                  <a:lnTo>
                    <a:pt x="4516" y="649"/>
                  </a:lnTo>
                  <a:lnTo>
                    <a:pt x="4522" y="649"/>
                  </a:lnTo>
                  <a:lnTo>
                    <a:pt x="4528" y="649"/>
                  </a:lnTo>
                  <a:lnTo>
                    <a:pt x="4535" y="649"/>
                  </a:lnTo>
                  <a:lnTo>
                    <a:pt x="4543" y="651"/>
                  </a:lnTo>
                  <a:lnTo>
                    <a:pt x="4547" y="662"/>
                  </a:lnTo>
                  <a:lnTo>
                    <a:pt x="4551" y="670"/>
                  </a:lnTo>
                  <a:lnTo>
                    <a:pt x="4555" y="680"/>
                  </a:lnTo>
                  <a:lnTo>
                    <a:pt x="4559" y="690"/>
                  </a:lnTo>
                  <a:lnTo>
                    <a:pt x="4565" y="690"/>
                  </a:lnTo>
                  <a:lnTo>
                    <a:pt x="4571" y="690"/>
                  </a:lnTo>
                  <a:lnTo>
                    <a:pt x="4577" y="690"/>
                  </a:lnTo>
                  <a:lnTo>
                    <a:pt x="4581" y="692"/>
                  </a:lnTo>
                  <a:lnTo>
                    <a:pt x="4583" y="690"/>
                  </a:lnTo>
                  <a:lnTo>
                    <a:pt x="4585" y="688"/>
                  </a:lnTo>
                  <a:lnTo>
                    <a:pt x="4588" y="686"/>
                  </a:lnTo>
                  <a:lnTo>
                    <a:pt x="4590" y="684"/>
                  </a:lnTo>
                  <a:lnTo>
                    <a:pt x="4588" y="680"/>
                  </a:lnTo>
                  <a:lnTo>
                    <a:pt x="4585" y="674"/>
                  </a:lnTo>
                  <a:lnTo>
                    <a:pt x="4583" y="670"/>
                  </a:lnTo>
                  <a:lnTo>
                    <a:pt x="4581" y="664"/>
                  </a:lnTo>
                  <a:lnTo>
                    <a:pt x="4585" y="664"/>
                  </a:lnTo>
                  <a:lnTo>
                    <a:pt x="4590" y="664"/>
                  </a:lnTo>
                  <a:lnTo>
                    <a:pt x="4594" y="664"/>
                  </a:lnTo>
                  <a:lnTo>
                    <a:pt x="4598" y="662"/>
                  </a:lnTo>
                  <a:lnTo>
                    <a:pt x="4604" y="672"/>
                  </a:lnTo>
                  <a:lnTo>
                    <a:pt x="4608" y="678"/>
                  </a:lnTo>
                  <a:lnTo>
                    <a:pt x="4608" y="688"/>
                  </a:lnTo>
                  <a:lnTo>
                    <a:pt x="4610" y="700"/>
                  </a:lnTo>
                  <a:lnTo>
                    <a:pt x="4602" y="706"/>
                  </a:lnTo>
                  <a:lnTo>
                    <a:pt x="4594" y="710"/>
                  </a:lnTo>
                  <a:lnTo>
                    <a:pt x="4585" y="716"/>
                  </a:lnTo>
                  <a:lnTo>
                    <a:pt x="4577" y="723"/>
                  </a:lnTo>
                  <a:lnTo>
                    <a:pt x="4571" y="723"/>
                  </a:lnTo>
                  <a:lnTo>
                    <a:pt x="4565" y="723"/>
                  </a:lnTo>
                  <a:lnTo>
                    <a:pt x="4559" y="723"/>
                  </a:lnTo>
                  <a:lnTo>
                    <a:pt x="4551" y="725"/>
                  </a:lnTo>
                  <a:lnTo>
                    <a:pt x="4549" y="729"/>
                  </a:lnTo>
                  <a:lnTo>
                    <a:pt x="4547" y="731"/>
                  </a:lnTo>
                  <a:lnTo>
                    <a:pt x="4545" y="735"/>
                  </a:lnTo>
                  <a:lnTo>
                    <a:pt x="4543" y="739"/>
                  </a:lnTo>
                  <a:lnTo>
                    <a:pt x="4537" y="739"/>
                  </a:lnTo>
                  <a:lnTo>
                    <a:pt x="4530" y="737"/>
                  </a:lnTo>
                  <a:lnTo>
                    <a:pt x="4524" y="737"/>
                  </a:lnTo>
                  <a:lnTo>
                    <a:pt x="4516" y="735"/>
                  </a:lnTo>
                  <a:lnTo>
                    <a:pt x="4514" y="741"/>
                  </a:lnTo>
                  <a:lnTo>
                    <a:pt x="4512" y="747"/>
                  </a:lnTo>
                  <a:lnTo>
                    <a:pt x="4510" y="753"/>
                  </a:lnTo>
                  <a:lnTo>
                    <a:pt x="4508" y="761"/>
                  </a:lnTo>
                  <a:lnTo>
                    <a:pt x="4496" y="769"/>
                  </a:lnTo>
                  <a:lnTo>
                    <a:pt x="4482" y="784"/>
                  </a:lnTo>
                  <a:lnTo>
                    <a:pt x="4467" y="798"/>
                  </a:lnTo>
                  <a:lnTo>
                    <a:pt x="4455" y="808"/>
                  </a:lnTo>
                  <a:lnTo>
                    <a:pt x="4414" y="837"/>
                  </a:lnTo>
                  <a:lnTo>
                    <a:pt x="4380" y="853"/>
                  </a:lnTo>
                  <a:lnTo>
                    <a:pt x="4343" y="910"/>
                  </a:lnTo>
                  <a:lnTo>
                    <a:pt x="4341" y="924"/>
                  </a:lnTo>
                  <a:lnTo>
                    <a:pt x="4339" y="936"/>
                  </a:lnTo>
                  <a:lnTo>
                    <a:pt x="4337" y="951"/>
                  </a:lnTo>
                  <a:lnTo>
                    <a:pt x="4335" y="965"/>
                  </a:lnTo>
                  <a:lnTo>
                    <a:pt x="4347" y="997"/>
                  </a:lnTo>
                  <a:lnTo>
                    <a:pt x="4359" y="1022"/>
                  </a:lnTo>
                  <a:lnTo>
                    <a:pt x="4366" y="1050"/>
                  </a:lnTo>
                  <a:lnTo>
                    <a:pt x="4353" y="1087"/>
                  </a:lnTo>
                  <a:lnTo>
                    <a:pt x="4319" y="1154"/>
                  </a:lnTo>
                  <a:lnTo>
                    <a:pt x="4315" y="1199"/>
                  </a:lnTo>
                  <a:lnTo>
                    <a:pt x="4317" y="1217"/>
                  </a:lnTo>
                  <a:lnTo>
                    <a:pt x="4321" y="1238"/>
                  </a:lnTo>
                  <a:lnTo>
                    <a:pt x="4327" y="1256"/>
                  </a:lnTo>
                  <a:lnTo>
                    <a:pt x="4333" y="1272"/>
                  </a:lnTo>
                  <a:lnTo>
                    <a:pt x="4333" y="1311"/>
                  </a:lnTo>
                  <a:lnTo>
                    <a:pt x="4321" y="1339"/>
                  </a:lnTo>
                  <a:lnTo>
                    <a:pt x="4307" y="1364"/>
                  </a:lnTo>
                  <a:lnTo>
                    <a:pt x="4296" y="1382"/>
                  </a:lnTo>
                  <a:lnTo>
                    <a:pt x="4294" y="1384"/>
                  </a:lnTo>
                  <a:lnTo>
                    <a:pt x="4292" y="1386"/>
                  </a:lnTo>
                  <a:lnTo>
                    <a:pt x="4288" y="1390"/>
                  </a:lnTo>
                  <a:lnTo>
                    <a:pt x="4286" y="1392"/>
                  </a:lnTo>
                  <a:lnTo>
                    <a:pt x="4282" y="1390"/>
                  </a:lnTo>
                  <a:lnTo>
                    <a:pt x="4280" y="1388"/>
                  </a:lnTo>
                  <a:lnTo>
                    <a:pt x="4276" y="1386"/>
                  </a:lnTo>
                  <a:lnTo>
                    <a:pt x="4274" y="1382"/>
                  </a:lnTo>
                  <a:lnTo>
                    <a:pt x="4268" y="1362"/>
                  </a:lnTo>
                  <a:lnTo>
                    <a:pt x="4262" y="1343"/>
                  </a:lnTo>
                  <a:lnTo>
                    <a:pt x="4254" y="1325"/>
                  </a:lnTo>
                  <a:lnTo>
                    <a:pt x="4247" y="1305"/>
                  </a:lnTo>
                  <a:lnTo>
                    <a:pt x="4241" y="1292"/>
                  </a:lnTo>
                  <a:lnTo>
                    <a:pt x="4239" y="1278"/>
                  </a:lnTo>
                  <a:lnTo>
                    <a:pt x="4237" y="1266"/>
                  </a:lnTo>
                  <a:lnTo>
                    <a:pt x="4231" y="1254"/>
                  </a:lnTo>
                  <a:lnTo>
                    <a:pt x="4227" y="1254"/>
                  </a:lnTo>
                  <a:lnTo>
                    <a:pt x="4221" y="1252"/>
                  </a:lnTo>
                  <a:lnTo>
                    <a:pt x="4217" y="1252"/>
                  </a:lnTo>
                  <a:lnTo>
                    <a:pt x="4211" y="1252"/>
                  </a:lnTo>
                  <a:lnTo>
                    <a:pt x="4209" y="1266"/>
                  </a:lnTo>
                  <a:lnTo>
                    <a:pt x="4209" y="1278"/>
                  </a:lnTo>
                  <a:lnTo>
                    <a:pt x="4211" y="1290"/>
                  </a:lnTo>
                  <a:lnTo>
                    <a:pt x="4213" y="1311"/>
                  </a:lnTo>
                  <a:lnTo>
                    <a:pt x="4219" y="1317"/>
                  </a:lnTo>
                  <a:lnTo>
                    <a:pt x="4223" y="1321"/>
                  </a:lnTo>
                  <a:lnTo>
                    <a:pt x="4225" y="1327"/>
                  </a:lnTo>
                  <a:lnTo>
                    <a:pt x="4227" y="1337"/>
                  </a:lnTo>
                  <a:lnTo>
                    <a:pt x="4223" y="1337"/>
                  </a:lnTo>
                  <a:lnTo>
                    <a:pt x="4219" y="1337"/>
                  </a:lnTo>
                  <a:lnTo>
                    <a:pt x="4215" y="1337"/>
                  </a:lnTo>
                  <a:lnTo>
                    <a:pt x="4211" y="1337"/>
                  </a:lnTo>
                  <a:lnTo>
                    <a:pt x="4211" y="1341"/>
                  </a:lnTo>
                  <a:lnTo>
                    <a:pt x="4211" y="1343"/>
                  </a:lnTo>
                  <a:lnTo>
                    <a:pt x="4211" y="1347"/>
                  </a:lnTo>
                  <a:lnTo>
                    <a:pt x="4213" y="1352"/>
                  </a:lnTo>
                  <a:lnTo>
                    <a:pt x="4221" y="1358"/>
                  </a:lnTo>
                  <a:lnTo>
                    <a:pt x="4229" y="1364"/>
                  </a:lnTo>
                  <a:lnTo>
                    <a:pt x="4237" y="1370"/>
                  </a:lnTo>
                  <a:lnTo>
                    <a:pt x="4245" y="1376"/>
                  </a:lnTo>
                  <a:lnTo>
                    <a:pt x="4245" y="1388"/>
                  </a:lnTo>
                  <a:lnTo>
                    <a:pt x="4245" y="1398"/>
                  </a:lnTo>
                  <a:lnTo>
                    <a:pt x="4245" y="1411"/>
                  </a:lnTo>
                  <a:lnTo>
                    <a:pt x="4243" y="1423"/>
                  </a:lnTo>
                  <a:lnTo>
                    <a:pt x="4256" y="1425"/>
                  </a:lnTo>
                  <a:lnTo>
                    <a:pt x="4268" y="1431"/>
                  </a:lnTo>
                  <a:lnTo>
                    <a:pt x="4280" y="1437"/>
                  </a:lnTo>
                  <a:lnTo>
                    <a:pt x="4292" y="1441"/>
                  </a:lnTo>
                  <a:lnTo>
                    <a:pt x="4298" y="1461"/>
                  </a:lnTo>
                  <a:lnTo>
                    <a:pt x="4304" y="1480"/>
                  </a:lnTo>
                  <a:lnTo>
                    <a:pt x="4309" y="1500"/>
                  </a:lnTo>
                  <a:lnTo>
                    <a:pt x="4315" y="1520"/>
                  </a:lnTo>
                  <a:lnTo>
                    <a:pt x="4309" y="1523"/>
                  </a:lnTo>
                  <a:lnTo>
                    <a:pt x="4302" y="1523"/>
                  </a:lnTo>
                  <a:lnTo>
                    <a:pt x="4294" y="1525"/>
                  </a:lnTo>
                  <a:lnTo>
                    <a:pt x="4288" y="1527"/>
                  </a:lnTo>
                  <a:lnTo>
                    <a:pt x="4286" y="1533"/>
                  </a:lnTo>
                  <a:lnTo>
                    <a:pt x="4282" y="1539"/>
                  </a:lnTo>
                  <a:lnTo>
                    <a:pt x="4280" y="1547"/>
                  </a:lnTo>
                  <a:lnTo>
                    <a:pt x="4276" y="1553"/>
                  </a:lnTo>
                  <a:lnTo>
                    <a:pt x="4282" y="1549"/>
                  </a:lnTo>
                  <a:lnTo>
                    <a:pt x="4290" y="1547"/>
                  </a:lnTo>
                  <a:lnTo>
                    <a:pt x="4296" y="1543"/>
                  </a:lnTo>
                  <a:lnTo>
                    <a:pt x="4302" y="1539"/>
                  </a:lnTo>
                  <a:lnTo>
                    <a:pt x="4315" y="1539"/>
                  </a:lnTo>
                  <a:lnTo>
                    <a:pt x="4327" y="1541"/>
                  </a:lnTo>
                  <a:lnTo>
                    <a:pt x="4337" y="1541"/>
                  </a:lnTo>
                  <a:lnTo>
                    <a:pt x="4349" y="1543"/>
                  </a:lnTo>
                  <a:lnTo>
                    <a:pt x="4349" y="1553"/>
                  </a:lnTo>
                  <a:lnTo>
                    <a:pt x="4347" y="1563"/>
                  </a:lnTo>
                  <a:lnTo>
                    <a:pt x="4347" y="1573"/>
                  </a:lnTo>
                  <a:lnTo>
                    <a:pt x="4345" y="1584"/>
                  </a:lnTo>
                  <a:lnTo>
                    <a:pt x="4319" y="1622"/>
                  </a:lnTo>
                  <a:lnTo>
                    <a:pt x="4280" y="1714"/>
                  </a:lnTo>
                  <a:lnTo>
                    <a:pt x="4272" y="1718"/>
                  </a:lnTo>
                  <a:lnTo>
                    <a:pt x="4264" y="1724"/>
                  </a:lnTo>
                  <a:lnTo>
                    <a:pt x="4256" y="1728"/>
                  </a:lnTo>
                  <a:lnTo>
                    <a:pt x="4247" y="1734"/>
                  </a:lnTo>
                  <a:lnTo>
                    <a:pt x="4239" y="1740"/>
                  </a:lnTo>
                  <a:lnTo>
                    <a:pt x="4231" y="1744"/>
                  </a:lnTo>
                  <a:lnTo>
                    <a:pt x="4223" y="1748"/>
                  </a:lnTo>
                  <a:lnTo>
                    <a:pt x="4215" y="1753"/>
                  </a:lnTo>
                  <a:lnTo>
                    <a:pt x="4211" y="1769"/>
                  </a:lnTo>
                  <a:lnTo>
                    <a:pt x="4209" y="1785"/>
                  </a:lnTo>
                  <a:lnTo>
                    <a:pt x="4205" y="1803"/>
                  </a:lnTo>
                  <a:lnTo>
                    <a:pt x="4201" y="1820"/>
                  </a:lnTo>
                  <a:lnTo>
                    <a:pt x="4186" y="1822"/>
                  </a:lnTo>
                  <a:lnTo>
                    <a:pt x="4174" y="1826"/>
                  </a:lnTo>
                  <a:lnTo>
                    <a:pt x="4160" y="1828"/>
                  </a:lnTo>
                  <a:lnTo>
                    <a:pt x="4146" y="1832"/>
                  </a:lnTo>
                  <a:lnTo>
                    <a:pt x="4135" y="1860"/>
                  </a:lnTo>
                  <a:lnTo>
                    <a:pt x="4125" y="1889"/>
                  </a:lnTo>
                  <a:lnTo>
                    <a:pt x="4115" y="1917"/>
                  </a:lnTo>
                  <a:lnTo>
                    <a:pt x="4105" y="1946"/>
                  </a:lnTo>
                  <a:lnTo>
                    <a:pt x="4099" y="1958"/>
                  </a:lnTo>
                  <a:lnTo>
                    <a:pt x="4091" y="1968"/>
                  </a:lnTo>
                  <a:lnTo>
                    <a:pt x="4083" y="1980"/>
                  </a:lnTo>
                  <a:lnTo>
                    <a:pt x="4076" y="1991"/>
                  </a:lnTo>
                  <a:lnTo>
                    <a:pt x="4068" y="2003"/>
                  </a:lnTo>
                  <a:lnTo>
                    <a:pt x="4060" y="2015"/>
                  </a:lnTo>
                  <a:lnTo>
                    <a:pt x="4052" y="2025"/>
                  </a:lnTo>
                  <a:lnTo>
                    <a:pt x="4044" y="2037"/>
                  </a:lnTo>
                  <a:lnTo>
                    <a:pt x="4040" y="2042"/>
                  </a:lnTo>
                  <a:lnTo>
                    <a:pt x="4034" y="2048"/>
                  </a:lnTo>
                  <a:lnTo>
                    <a:pt x="4028" y="2052"/>
                  </a:lnTo>
                  <a:lnTo>
                    <a:pt x="4019" y="2058"/>
                  </a:lnTo>
                  <a:lnTo>
                    <a:pt x="4013" y="2058"/>
                  </a:lnTo>
                  <a:lnTo>
                    <a:pt x="4007" y="2060"/>
                  </a:lnTo>
                  <a:lnTo>
                    <a:pt x="3999" y="2060"/>
                  </a:lnTo>
                  <a:lnTo>
                    <a:pt x="3993" y="2062"/>
                  </a:lnTo>
                  <a:lnTo>
                    <a:pt x="3993" y="2066"/>
                  </a:lnTo>
                  <a:lnTo>
                    <a:pt x="3991" y="2072"/>
                  </a:lnTo>
                  <a:lnTo>
                    <a:pt x="3991" y="2078"/>
                  </a:lnTo>
                  <a:lnTo>
                    <a:pt x="3989" y="2082"/>
                  </a:lnTo>
                  <a:lnTo>
                    <a:pt x="3985" y="2084"/>
                  </a:lnTo>
                  <a:lnTo>
                    <a:pt x="3979" y="2086"/>
                  </a:lnTo>
                  <a:lnTo>
                    <a:pt x="3973" y="2090"/>
                  </a:lnTo>
                  <a:lnTo>
                    <a:pt x="3966" y="2092"/>
                  </a:lnTo>
                  <a:lnTo>
                    <a:pt x="3950" y="2188"/>
                  </a:lnTo>
                  <a:lnTo>
                    <a:pt x="3942" y="2243"/>
                  </a:lnTo>
                  <a:lnTo>
                    <a:pt x="3936" y="2284"/>
                  </a:lnTo>
                  <a:lnTo>
                    <a:pt x="3934" y="2329"/>
                  </a:lnTo>
                  <a:lnTo>
                    <a:pt x="3940" y="2345"/>
                  </a:lnTo>
                  <a:lnTo>
                    <a:pt x="3948" y="2361"/>
                  </a:lnTo>
                  <a:lnTo>
                    <a:pt x="3956" y="2377"/>
                  </a:lnTo>
                  <a:lnTo>
                    <a:pt x="3962" y="2394"/>
                  </a:lnTo>
                  <a:lnTo>
                    <a:pt x="3971" y="2410"/>
                  </a:lnTo>
                  <a:lnTo>
                    <a:pt x="3979" y="2428"/>
                  </a:lnTo>
                  <a:lnTo>
                    <a:pt x="3987" y="2445"/>
                  </a:lnTo>
                  <a:lnTo>
                    <a:pt x="3995" y="2461"/>
                  </a:lnTo>
                  <a:lnTo>
                    <a:pt x="4005" y="2471"/>
                  </a:lnTo>
                  <a:lnTo>
                    <a:pt x="4013" y="2483"/>
                  </a:lnTo>
                  <a:lnTo>
                    <a:pt x="4023" y="2495"/>
                  </a:lnTo>
                  <a:lnTo>
                    <a:pt x="4032" y="2508"/>
                  </a:lnTo>
                  <a:lnTo>
                    <a:pt x="4042" y="2510"/>
                  </a:lnTo>
                  <a:lnTo>
                    <a:pt x="4050" y="2510"/>
                  </a:lnTo>
                  <a:lnTo>
                    <a:pt x="4060" y="2512"/>
                  </a:lnTo>
                  <a:lnTo>
                    <a:pt x="4068" y="2512"/>
                  </a:lnTo>
                  <a:lnTo>
                    <a:pt x="4101" y="2624"/>
                  </a:lnTo>
                  <a:lnTo>
                    <a:pt x="4125" y="2707"/>
                  </a:lnTo>
                  <a:lnTo>
                    <a:pt x="4144" y="2768"/>
                  </a:lnTo>
                  <a:lnTo>
                    <a:pt x="4158" y="2809"/>
                  </a:lnTo>
                  <a:lnTo>
                    <a:pt x="4166" y="2835"/>
                  </a:lnTo>
                  <a:lnTo>
                    <a:pt x="4170" y="2850"/>
                  </a:lnTo>
                  <a:lnTo>
                    <a:pt x="4172" y="2858"/>
                  </a:lnTo>
                  <a:lnTo>
                    <a:pt x="4172" y="2862"/>
                  </a:lnTo>
                  <a:lnTo>
                    <a:pt x="4160" y="2886"/>
                  </a:lnTo>
                  <a:lnTo>
                    <a:pt x="4154" y="2900"/>
                  </a:lnTo>
                  <a:lnTo>
                    <a:pt x="4148" y="2915"/>
                  </a:lnTo>
                  <a:lnTo>
                    <a:pt x="4142" y="2933"/>
                  </a:lnTo>
                  <a:lnTo>
                    <a:pt x="4138" y="2937"/>
                  </a:lnTo>
                  <a:lnTo>
                    <a:pt x="4133" y="2941"/>
                  </a:lnTo>
                  <a:lnTo>
                    <a:pt x="4127" y="2943"/>
                  </a:lnTo>
                  <a:lnTo>
                    <a:pt x="4123" y="2947"/>
                  </a:lnTo>
                  <a:lnTo>
                    <a:pt x="4119" y="2947"/>
                  </a:lnTo>
                  <a:lnTo>
                    <a:pt x="4113" y="2947"/>
                  </a:lnTo>
                  <a:lnTo>
                    <a:pt x="4107" y="2947"/>
                  </a:lnTo>
                  <a:lnTo>
                    <a:pt x="4099" y="2945"/>
                  </a:lnTo>
                  <a:lnTo>
                    <a:pt x="4095" y="2947"/>
                  </a:lnTo>
                  <a:lnTo>
                    <a:pt x="4091" y="2951"/>
                  </a:lnTo>
                  <a:lnTo>
                    <a:pt x="4087" y="2953"/>
                  </a:lnTo>
                  <a:lnTo>
                    <a:pt x="4083" y="2957"/>
                  </a:lnTo>
                  <a:lnTo>
                    <a:pt x="4066" y="2931"/>
                  </a:lnTo>
                  <a:lnTo>
                    <a:pt x="4058" y="2917"/>
                  </a:lnTo>
                  <a:lnTo>
                    <a:pt x="4052" y="2909"/>
                  </a:lnTo>
                  <a:lnTo>
                    <a:pt x="4044" y="2903"/>
                  </a:lnTo>
                  <a:lnTo>
                    <a:pt x="4038" y="2900"/>
                  </a:lnTo>
                  <a:lnTo>
                    <a:pt x="4032" y="2898"/>
                  </a:lnTo>
                  <a:lnTo>
                    <a:pt x="4023" y="2896"/>
                  </a:lnTo>
                  <a:lnTo>
                    <a:pt x="4017" y="2894"/>
                  </a:lnTo>
                  <a:lnTo>
                    <a:pt x="4015" y="2890"/>
                  </a:lnTo>
                  <a:lnTo>
                    <a:pt x="4013" y="2886"/>
                  </a:lnTo>
                  <a:lnTo>
                    <a:pt x="4011" y="2882"/>
                  </a:lnTo>
                  <a:lnTo>
                    <a:pt x="4009" y="2878"/>
                  </a:lnTo>
                  <a:lnTo>
                    <a:pt x="4003" y="2874"/>
                  </a:lnTo>
                  <a:lnTo>
                    <a:pt x="3995" y="2868"/>
                  </a:lnTo>
                  <a:lnTo>
                    <a:pt x="3987" y="2864"/>
                  </a:lnTo>
                  <a:lnTo>
                    <a:pt x="3979" y="2858"/>
                  </a:lnTo>
                  <a:lnTo>
                    <a:pt x="3973" y="2841"/>
                  </a:lnTo>
                  <a:lnTo>
                    <a:pt x="3969" y="2823"/>
                  </a:lnTo>
                  <a:lnTo>
                    <a:pt x="3962" y="2807"/>
                  </a:lnTo>
                  <a:lnTo>
                    <a:pt x="3956" y="2791"/>
                  </a:lnTo>
                  <a:lnTo>
                    <a:pt x="3948" y="2784"/>
                  </a:lnTo>
                  <a:lnTo>
                    <a:pt x="3940" y="2780"/>
                  </a:lnTo>
                  <a:lnTo>
                    <a:pt x="3932" y="2774"/>
                  </a:lnTo>
                  <a:lnTo>
                    <a:pt x="3924" y="2768"/>
                  </a:lnTo>
                  <a:lnTo>
                    <a:pt x="3916" y="2764"/>
                  </a:lnTo>
                  <a:lnTo>
                    <a:pt x="3907" y="2758"/>
                  </a:lnTo>
                  <a:lnTo>
                    <a:pt x="3899" y="2754"/>
                  </a:lnTo>
                  <a:lnTo>
                    <a:pt x="3891" y="2748"/>
                  </a:lnTo>
                  <a:lnTo>
                    <a:pt x="3883" y="2727"/>
                  </a:lnTo>
                  <a:lnTo>
                    <a:pt x="3877" y="2707"/>
                  </a:lnTo>
                  <a:lnTo>
                    <a:pt x="3869" y="2689"/>
                  </a:lnTo>
                  <a:lnTo>
                    <a:pt x="3861" y="2668"/>
                  </a:lnTo>
                  <a:lnTo>
                    <a:pt x="3850" y="2664"/>
                  </a:lnTo>
                  <a:lnTo>
                    <a:pt x="3846" y="2660"/>
                  </a:lnTo>
                  <a:lnTo>
                    <a:pt x="3840" y="2656"/>
                  </a:lnTo>
                  <a:lnTo>
                    <a:pt x="3836" y="2648"/>
                  </a:lnTo>
                  <a:lnTo>
                    <a:pt x="3832" y="2613"/>
                  </a:lnTo>
                  <a:lnTo>
                    <a:pt x="3824" y="2579"/>
                  </a:lnTo>
                  <a:lnTo>
                    <a:pt x="3816" y="2546"/>
                  </a:lnTo>
                  <a:lnTo>
                    <a:pt x="3810" y="2512"/>
                  </a:lnTo>
                  <a:lnTo>
                    <a:pt x="3804" y="2506"/>
                  </a:lnTo>
                  <a:lnTo>
                    <a:pt x="3797" y="2500"/>
                  </a:lnTo>
                  <a:lnTo>
                    <a:pt x="3791" y="2493"/>
                  </a:lnTo>
                  <a:lnTo>
                    <a:pt x="3783" y="2485"/>
                  </a:lnTo>
                  <a:lnTo>
                    <a:pt x="3773" y="2483"/>
                  </a:lnTo>
                  <a:lnTo>
                    <a:pt x="3767" y="2477"/>
                  </a:lnTo>
                  <a:lnTo>
                    <a:pt x="3759" y="2473"/>
                  </a:lnTo>
                  <a:lnTo>
                    <a:pt x="3749" y="2469"/>
                  </a:lnTo>
                  <a:lnTo>
                    <a:pt x="3747" y="2465"/>
                  </a:lnTo>
                  <a:lnTo>
                    <a:pt x="3745" y="2459"/>
                  </a:lnTo>
                  <a:lnTo>
                    <a:pt x="3740" y="2455"/>
                  </a:lnTo>
                  <a:lnTo>
                    <a:pt x="3738" y="2451"/>
                  </a:lnTo>
                  <a:lnTo>
                    <a:pt x="3734" y="2449"/>
                  </a:lnTo>
                  <a:lnTo>
                    <a:pt x="3728" y="2447"/>
                  </a:lnTo>
                  <a:lnTo>
                    <a:pt x="3724" y="2445"/>
                  </a:lnTo>
                  <a:lnTo>
                    <a:pt x="3718" y="2443"/>
                  </a:lnTo>
                  <a:lnTo>
                    <a:pt x="3706" y="2443"/>
                  </a:lnTo>
                  <a:lnTo>
                    <a:pt x="3692" y="2443"/>
                  </a:lnTo>
                  <a:lnTo>
                    <a:pt x="3679" y="2443"/>
                  </a:lnTo>
                  <a:lnTo>
                    <a:pt x="3665" y="2443"/>
                  </a:lnTo>
                  <a:lnTo>
                    <a:pt x="3655" y="2449"/>
                  </a:lnTo>
                  <a:lnTo>
                    <a:pt x="3647" y="2455"/>
                  </a:lnTo>
                  <a:lnTo>
                    <a:pt x="3639" y="2459"/>
                  </a:lnTo>
                  <a:lnTo>
                    <a:pt x="3633" y="2463"/>
                  </a:lnTo>
                  <a:lnTo>
                    <a:pt x="3624" y="2467"/>
                  </a:lnTo>
                  <a:lnTo>
                    <a:pt x="3614" y="2471"/>
                  </a:lnTo>
                  <a:lnTo>
                    <a:pt x="3602" y="2475"/>
                  </a:lnTo>
                  <a:lnTo>
                    <a:pt x="3586" y="2481"/>
                  </a:lnTo>
                  <a:lnTo>
                    <a:pt x="3573" y="2475"/>
                  </a:lnTo>
                  <a:lnTo>
                    <a:pt x="3559" y="2467"/>
                  </a:lnTo>
                  <a:lnTo>
                    <a:pt x="3543" y="2455"/>
                  </a:lnTo>
                  <a:lnTo>
                    <a:pt x="3529" y="2447"/>
                  </a:lnTo>
                  <a:lnTo>
                    <a:pt x="3519" y="2447"/>
                  </a:lnTo>
                  <a:lnTo>
                    <a:pt x="3510" y="2447"/>
                  </a:lnTo>
                  <a:lnTo>
                    <a:pt x="3500" y="2447"/>
                  </a:lnTo>
                  <a:lnTo>
                    <a:pt x="3490" y="2447"/>
                  </a:lnTo>
                  <a:lnTo>
                    <a:pt x="3488" y="2443"/>
                  </a:lnTo>
                  <a:lnTo>
                    <a:pt x="3484" y="2438"/>
                  </a:lnTo>
                  <a:lnTo>
                    <a:pt x="3482" y="2434"/>
                  </a:lnTo>
                  <a:lnTo>
                    <a:pt x="3480" y="2430"/>
                  </a:lnTo>
                  <a:lnTo>
                    <a:pt x="3470" y="2428"/>
                  </a:lnTo>
                  <a:lnTo>
                    <a:pt x="3459" y="2428"/>
                  </a:lnTo>
                  <a:lnTo>
                    <a:pt x="3451" y="2428"/>
                  </a:lnTo>
                  <a:lnTo>
                    <a:pt x="3445" y="2428"/>
                  </a:lnTo>
                  <a:lnTo>
                    <a:pt x="3435" y="2428"/>
                  </a:lnTo>
                  <a:lnTo>
                    <a:pt x="3423" y="2428"/>
                  </a:lnTo>
                  <a:lnTo>
                    <a:pt x="3409" y="2430"/>
                  </a:lnTo>
                  <a:lnTo>
                    <a:pt x="3390" y="2432"/>
                  </a:lnTo>
                  <a:lnTo>
                    <a:pt x="3384" y="2436"/>
                  </a:lnTo>
                  <a:lnTo>
                    <a:pt x="3378" y="2438"/>
                  </a:lnTo>
                  <a:lnTo>
                    <a:pt x="3366" y="2440"/>
                  </a:lnTo>
                  <a:lnTo>
                    <a:pt x="3341" y="2443"/>
                  </a:lnTo>
                  <a:lnTo>
                    <a:pt x="3337" y="2447"/>
                  </a:lnTo>
                  <a:lnTo>
                    <a:pt x="3333" y="2449"/>
                  </a:lnTo>
                  <a:lnTo>
                    <a:pt x="3329" y="2453"/>
                  </a:lnTo>
                  <a:lnTo>
                    <a:pt x="3325" y="2457"/>
                  </a:lnTo>
                  <a:lnTo>
                    <a:pt x="3319" y="2457"/>
                  </a:lnTo>
                  <a:lnTo>
                    <a:pt x="3311" y="2457"/>
                  </a:lnTo>
                  <a:lnTo>
                    <a:pt x="3303" y="2457"/>
                  </a:lnTo>
                  <a:lnTo>
                    <a:pt x="3295" y="2455"/>
                  </a:lnTo>
                  <a:lnTo>
                    <a:pt x="3297" y="2451"/>
                  </a:lnTo>
                  <a:lnTo>
                    <a:pt x="3301" y="2447"/>
                  </a:lnTo>
                  <a:lnTo>
                    <a:pt x="3303" y="2443"/>
                  </a:lnTo>
                  <a:lnTo>
                    <a:pt x="3305" y="2438"/>
                  </a:lnTo>
                  <a:lnTo>
                    <a:pt x="3299" y="2438"/>
                  </a:lnTo>
                  <a:lnTo>
                    <a:pt x="3295" y="2440"/>
                  </a:lnTo>
                  <a:lnTo>
                    <a:pt x="3286" y="2443"/>
                  </a:lnTo>
                  <a:lnTo>
                    <a:pt x="3276" y="2445"/>
                  </a:lnTo>
                  <a:lnTo>
                    <a:pt x="3262" y="2447"/>
                  </a:lnTo>
                  <a:lnTo>
                    <a:pt x="3242" y="2449"/>
                  </a:lnTo>
                  <a:lnTo>
                    <a:pt x="3217" y="2453"/>
                  </a:lnTo>
                  <a:lnTo>
                    <a:pt x="3183" y="2457"/>
                  </a:lnTo>
                  <a:lnTo>
                    <a:pt x="3158" y="2469"/>
                  </a:lnTo>
                  <a:lnTo>
                    <a:pt x="3146" y="2475"/>
                  </a:lnTo>
                  <a:lnTo>
                    <a:pt x="3138" y="2481"/>
                  </a:lnTo>
                  <a:lnTo>
                    <a:pt x="3132" y="2487"/>
                  </a:lnTo>
                  <a:lnTo>
                    <a:pt x="3130" y="2493"/>
                  </a:lnTo>
                  <a:lnTo>
                    <a:pt x="3130" y="2500"/>
                  </a:lnTo>
                  <a:lnTo>
                    <a:pt x="3128" y="2506"/>
                  </a:lnTo>
                  <a:lnTo>
                    <a:pt x="3128" y="2512"/>
                  </a:lnTo>
                  <a:lnTo>
                    <a:pt x="3134" y="2512"/>
                  </a:lnTo>
                  <a:lnTo>
                    <a:pt x="3142" y="2510"/>
                  </a:lnTo>
                  <a:lnTo>
                    <a:pt x="3150" y="2510"/>
                  </a:lnTo>
                  <a:lnTo>
                    <a:pt x="3158" y="2508"/>
                  </a:lnTo>
                  <a:lnTo>
                    <a:pt x="3158" y="2510"/>
                  </a:lnTo>
                  <a:lnTo>
                    <a:pt x="3160" y="2512"/>
                  </a:lnTo>
                  <a:lnTo>
                    <a:pt x="3162" y="2514"/>
                  </a:lnTo>
                  <a:lnTo>
                    <a:pt x="3164" y="2516"/>
                  </a:lnTo>
                  <a:lnTo>
                    <a:pt x="3162" y="2577"/>
                  </a:lnTo>
                  <a:lnTo>
                    <a:pt x="3107" y="2603"/>
                  </a:lnTo>
                  <a:lnTo>
                    <a:pt x="3099" y="2607"/>
                  </a:lnTo>
                  <a:lnTo>
                    <a:pt x="3093" y="2609"/>
                  </a:lnTo>
                  <a:lnTo>
                    <a:pt x="3089" y="2613"/>
                  </a:lnTo>
                  <a:lnTo>
                    <a:pt x="3083" y="2613"/>
                  </a:lnTo>
                  <a:lnTo>
                    <a:pt x="3075" y="2616"/>
                  </a:lnTo>
                  <a:lnTo>
                    <a:pt x="3066" y="2618"/>
                  </a:lnTo>
                  <a:lnTo>
                    <a:pt x="3054" y="2618"/>
                  </a:lnTo>
                  <a:lnTo>
                    <a:pt x="3040" y="2620"/>
                  </a:lnTo>
                  <a:lnTo>
                    <a:pt x="3028" y="2618"/>
                  </a:lnTo>
                  <a:lnTo>
                    <a:pt x="3016" y="2616"/>
                  </a:lnTo>
                  <a:lnTo>
                    <a:pt x="3001" y="2616"/>
                  </a:lnTo>
                  <a:lnTo>
                    <a:pt x="2989" y="2613"/>
                  </a:lnTo>
                  <a:lnTo>
                    <a:pt x="2987" y="2609"/>
                  </a:lnTo>
                  <a:lnTo>
                    <a:pt x="2985" y="2603"/>
                  </a:lnTo>
                  <a:lnTo>
                    <a:pt x="2983" y="2597"/>
                  </a:lnTo>
                  <a:lnTo>
                    <a:pt x="2981" y="2591"/>
                  </a:lnTo>
                  <a:lnTo>
                    <a:pt x="2965" y="2583"/>
                  </a:lnTo>
                  <a:lnTo>
                    <a:pt x="2952" y="2575"/>
                  </a:lnTo>
                  <a:lnTo>
                    <a:pt x="2942" y="2571"/>
                  </a:lnTo>
                  <a:lnTo>
                    <a:pt x="2936" y="2567"/>
                  </a:lnTo>
                  <a:lnTo>
                    <a:pt x="2930" y="2565"/>
                  </a:lnTo>
                  <a:lnTo>
                    <a:pt x="2926" y="2563"/>
                  </a:lnTo>
                  <a:lnTo>
                    <a:pt x="2920" y="2563"/>
                  </a:lnTo>
                  <a:lnTo>
                    <a:pt x="2914" y="2561"/>
                  </a:lnTo>
                  <a:lnTo>
                    <a:pt x="2914" y="2565"/>
                  </a:lnTo>
                  <a:lnTo>
                    <a:pt x="2914" y="2569"/>
                  </a:lnTo>
                  <a:lnTo>
                    <a:pt x="2914" y="2573"/>
                  </a:lnTo>
                  <a:lnTo>
                    <a:pt x="2914" y="2577"/>
                  </a:lnTo>
                  <a:lnTo>
                    <a:pt x="2889" y="2577"/>
                  </a:lnTo>
                  <a:lnTo>
                    <a:pt x="2867" y="2575"/>
                  </a:lnTo>
                  <a:lnTo>
                    <a:pt x="2843" y="2575"/>
                  </a:lnTo>
                  <a:lnTo>
                    <a:pt x="2820" y="2573"/>
                  </a:lnTo>
                  <a:lnTo>
                    <a:pt x="2796" y="2573"/>
                  </a:lnTo>
                  <a:lnTo>
                    <a:pt x="2773" y="2571"/>
                  </a:lnTo>
                  <a:lnTo>
                    <a:pt x="2749" y="2571"/>
                  </a:lnTo>
                  <a:lnTo>
                    <a:pt x="2726" y="2569"/>
                  </a:lnTo>
                  <a:lnTo>
                    <a:pt x="2718" y="2573"/>
                  </a:lnTo>
                  <a:lnTo>
                    <a:pt x="2710" y="2579"/>
                  </a:lnTo>
                  <a:lnTo>
                    <a:pt x="2702" y="2583"/>
                  </a:lnTo>
                  <a:lnTo>
                    <a:pt x="2694" y="2589"/>
                  </a:lnTo>
                  <a:lnTo>
                    <a:pt x="2692" y="2593"/>
                  </a:lnTo>
                  <a:lnTo>
                    <a:pt x="2690" y="2597"/>
                  </a:lnTo>
                  <a:lnTo>
                    <a:pt x="2688" y="2603"/>
                  </a:lnTo>
                  <a:lnTo>
                    <a:pt x="2686" y="2607"/>
                  </a:lnTo>
                  <a:lnTo>
                    <a:pt x="2676" y="2611"/>
                  </a:lnTo>
                  <a:lnTo>
                    <a:pt x="2665" y="2613"/>
                  </a:lnTo>
                  <a:lnTo>
                    <a:pt x="2651" y="2613"/>
                  </a:lnTo>
                  <a:lnTo>
                    <a:pt x="2627" y="2611"/>
                  </a:lnTo>
                  <a:lnTo>
                    <a:pt x="2629" y="2605"/>
                  </a:lnTo>
                  <a:lnTo>
                    <a:pt x="2631" y="2597"/>
                  </a:lnTo>
                  <a:lnTo>
                    <a:pt x="2631" y="2591"/>
                  </a:lnTo>
                  <a:lnTo>
                    <a:pt x="2633" y="2583"/>
                  </a:lnTo>
                  <a:lnTo>
                    <a:pt x="2629" y="2583"/>
                  </a:lnTo>
                  <a:lnTo>
                    <a:pt x="2623" y="2583"/>
                  </a:lnTo>
                  <a:lnTo>
                    <a:pt x="2619" y="2583"/>
                  </a:lnTo>
                  <a:lnTo>
                    <a:pt x="2612" y="2583"/>
                  </a:lnTo>
                  <a:lnTo>
                    <a:pt x="2610" y="2599"/>
                  </a:lnTo>
                  <a:lnTo>
                    <a:pt x="2608" y="2616"/>
                  </a:lnTo>
                  <a:lnTo>
                    <a:pt x="2606" y="2632"/>
                  </a:lnTo>
                  <a:lnTo>
                    <a:pt x="2604" y="2648"/>
                  </a:lnTo>
                  <a:lnTo>
                    <a:pt x="2594" y="2658"/>
                  </a:lnTo>
                  <a:lnTo>
                    <a:pt x="2584" y="2668"/>
                  </a:lnTo>
                  <a:lnTo>
                    <a:pt x="2574" y="2679"/>
                  </a:lnTo>
                  <a:lnTo>
                    <a:pt x="2564" y="2689"/>
                  </a:lnTo>
                  <a:lnTo>
                    <a:pt x="2549" y="2697"/>
                  </a:lnTo>
                  <a:lnTo>
                    <a:pt x="2535" y="2707"/>
                  </a:lnTo>
                  <a:lnTo>
                    <a:pt x="2519" y="2715"/>
                  </a:lnTo>
                  <a:lnTo>
                    <a:pt x="2504" y="2725"/>
                  </a:lnTo>
                  <a:lnTo>
                    <a:pt x="2490" y="2727"/>
                  </a:lnTo>
                  <a:lnTo>
                    <a:pt x="2478" y="2727"/>
                  </a:lnTo>
                  <a:lnTo>
                    <a:pt x="2464" y="2730"/>
                  </a:lnTo>
                  <a:lnTo>
                    <a:pt x="2450" y="2732"/>
                  </a:lnTo>
                  <a:lnTo>
                    <a:pt x="2445" y="2740"/>
                  </a:lnTo>
                  <a:lnTo>
                    <a:pt x="2439" y="2746"/>
                  </a:lnTo>
                  <a:lnTo>
                    <a:pt x="2433" y="2752"/>
                  </a:lnTo>
                  <a:lnTo>
                    <a:pt x="2425" y="2760"/>
                  </a:lnTo>
                  <a:lnTo>
                    <a:pt x="2423" y="2768"/>
                  </a:lnTo>
                  <a:lnTo>
                    <a:pt x="2421" y="2778"/>
                  </a:lnTo>
                  <a:lnTo>
                    <a:pt x="2419" y="2787"/>
                  </a:lnTo>
                  <a:lnTo>
                    <a:pt x="2417" y="2797"/>
                  </a:lnTo>
                  <a:lnTo>
                    <a:pt x="2407" y="2813"/>
                  </a:lnTo>
                  <a:lnTo>
                    <a:pt x="2399" y="2829"/>
                  </a:lnTo>
                  <a:lnTo>
                    <a:pt x="2388" y="2848"/>
                  </a:lnTo>
                  <a:lnTo>
                    <a:pt x="2378" y="2864"/>
                  </a:lnTo>
                  <a:lnTo>
                    <a:pt x="2374" y="2864"/>
                  </a:lnTo>
                  <a:lnTo>
                    <a:pt x="2370" y="2864"/>
                  </a:lnTo>
                  <a:lnTo>
                    <a:pt x="2366" y="2866"/>
                  </a:lnTo>
                  <a:lnTo>
                    <a:pt x="2362" y="2866"/>
                  </a:lnTo>
                  <a:lnTo>
                    <a:pt x="2364" y="2872"/>
                  </a:lnTo>
                  <a:lnTo>
                    <a:pt x="2366" y="2878"/>
                  </a:lnTo>
                  <a:lnTo>
                    <a:pt x="2368" y="2886"/>
                  </a:lnTo>
                  <a:lnTo>
                    <a:pt x="2370" y="2892"/>
                  </a:lnTo>
                  <a:lnTo>
                    <a:pt x="2374" y="2894"/>
                  </a:lnTo>
                  <a:lnTo>
                    <a:pt x="2380" y="2894"/>
                  </a:lnTo>
                  <a:lnTo>
                    <a:pt x="2384" y="2896"/>
                  </a:lnTo>
                  <a:lnTo>
                    <a:pt x="2388" y="2896"/>
                  </a:lnTo>
                  <a:lnTo>
                    <a:pt x="2393" y="2933"/>
                  </a:lnTo>
                  <a:lnTo>
                    <a:pt x="2399" y="2968"/>
                  </a:lnTo>
                  <a:lnTo>
                    <a:pt x="2403" y="3004"/>
                  </a:lnTo>
                  <a:lnTo>
                    <a:pt x="2407" y="3041"/>
                  </a:lnTo>
                  <a:lnTo>
                    <a:pt x="2399" y="3043"/>
                  </a:lnTo>
                  <a:lnTo>
                    <a:pt x="2393" y="3043"/>
                  </a:lnTo>
                  <a:lnTo>
                    <a:pt x="2386" y="3043"/>
                  </a:lnTo>
                  <a:lnTo>
                    <a:pt x="2378" y="3045"/>
                  </a:lnTo>
                  <a:close/>
                </a:path>
              </a:pathLst>
            </a:custGeom>
            <a:solidFill>
              <a:srgbClr val="cdffe1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477200" y="2556720"/>
              <a:ext cx="240480" cy="163440"/>
            </a:xfrm>
            <a:custGeom>
              <a:avLst/>
              <a:gdLst/>
              <a:ahLst/>
              <a:rect l="l" t="t" r="r" b="b"/>
              <a:pathLst>
                <a:path w="159" h="110">
                  <a:moveTo>
                    <a:pt x="16" y="53"/>
                  </a:moveTo>
                  <a:lnTo>
                    <a:pt x="53" y="26"/>
                  </a:lnTo>
                  <a:lnTo>
                    <a:pt x="96" y="4"/>
                  </a:lnTo>
                  <a:lnTo>
                    <a:pt x="155" y="0"/>
                  </a:lnTo>
                  <a:lnTo>
                    <a:pt x="159" y="36"/>
                  </a:lnTo>
                  <a:lnTo>
                    <a:pt x="80" y="79"/>
                  </a:lnTo>
                  <a:lnTo>
                    <a:pt x="27" y="105"/>
                  </a:lnTo>
                  <a:lnTo>
                    <a:pt x="0" y="110"/>
                  </a:lnTo>
                  <a:lnTo>
                    <a:pt x="16" y="53"/>
                  </a:lnTo>
                  <a:close/>
                </a:path>
              </a:pathLst>
            </a:custGeom>
            <a:solidFill>
              <a:srgbClr val="cdffe1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2527200" y="6097680"/>
            <a:ext cx="582768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5000" bIns="45000" anchor="t">
            <a:normAutofit/>
          </a:bodyPr>
          <a:p>
            <a:pPr marL="324000" indent="-32400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i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International Coal Offices: London, Sydney, Frankfort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92800" y="5151600"/>
            <a:ext cx="1268280" cy="2379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45000" bIns="45000" anchor="t">
            <a:normAutofit fontScale="55000" lnSpcReduction="19999"/>
          </a:bodyPr>
          <a:p>
            <a:pPr marL="324000" indent="-32400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Houston, TX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67160" y="5083200"/>
            <a:ext cx="231840" cy="227160"/>
          </a:xfrm>
          <a:prstGeom prst="star5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372360" y="3370320"/>
            <a:ext cx="1666800" cy="249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45000" bIns="45000" anchor="t">
            <a:normAutofit fontScale="62500" lnSpcReduction="19999"/>
          </a:bodyPr>
          <a:p>
            <a:pPr marL="324000" indent="-32400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Charleston, WV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246720" y="3313080"/>
            <a:ext cx="231840" cy="227160"/>
          </a:xfrm>
          <a:prstGeom prst="star5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740640" y="2894040"/>
            <a:ext cx="1668240" cy="249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45000" bIns="45000" anchor="t">
            <a:normAutofit fontScale="62500" lnSpcReduction="19999"/>
          </a:bodyPr>
          <a:p>
            <a:pPr marL="324000" indent="-32400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Pittsburgh, 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15000" y="2825640"/>
            <a:ext cx="231840" cy="227160"/>
          </a:xfrm>
          <a:prstGeom prst="star5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120" y="6599160"/>
            <a:ext cx="1163880" cy="1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1999 BO-9120155-</a:t>
            </a:r>
            <a:fld id="{24B635CC-29BB-41BF-A90E-7CF01090EB1A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7720" y="75960"/>
            <a:ext cx="80010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ENA Has Strong Relationships with Both Producers and Generators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"/>
          <p:cNvSpPr/>
          <p:nvPr/>
        </p:nvSpPr>
        <p:spPr>
          <a:xfrm>
            <a:off x="609480" y="1676520"/>
            <a:ext cx="3810240" cy="190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 supply agreements underscore strong relationships with over 14 major producers in West Virginia, Kentucky, Pennsylvania, Illinois, Ohio, Wyoming, Colombia, and Australia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05520" y="1523880"/>
            <a:ext cx="3382920" cy="2327400"/>
          </a:xfrm>
          <a:prstGeom prst="rect">
            <a:avLst/>
          </a:prstGeom>
          <a:gradFill rotWithShape="0">
            <a:gsLst>
              <a:gs pos="0">
                <a:srgbClr val="17175e"/>
              </a:gs>
              <a:gs pos="50000">
                <a:srgbClr val="3333cc"/>
              </a:gs>
              <a:gs pos="100000">
                <a:srgbClr val="17175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continuous%20miner" descr=""/>
          <p:cNvPicPr/>
          <p:nvPr/>
        </p:nvPicPr>
        <p:blipFill>
          <a:blip r:embed="rId1"/>
          <a:stretch/>
        </p:blipFill>
        <p:spPr>
          <a:xfrm>
            <a:off x="5264280" y="1647720"/>
            <a:ext cx="3082680" cy="2062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6" name=""/>
          <p:cNvGrpSpPr/>
          <p:nvPr/>
        </p:nvGrpSpPr>
        <p:grpSpPr>
          <a:xfrm>
            <a:off x="685800" y="3886200"/>
            <a:ext cx="3382920" cy="2241720"/>
            <a:chOff x="685800" y="3886200"/>
            <a:chExt cx="3382920" cy="2241720"/>
          </a:xfrm>
        </p:grpSpPr>
        <p:sp>
          <p:nvSpPr>
            <p:cNvPr id="57" name=""/>
            <p:cNvSpPr/>
            <p:nvPr/>
          </p:nvSpPr>
          <p:spPr>
            <a:xfrm>
              <a:off x="685800" y="3886200"/>
              <a:ext cx="3382920" cy="224172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8" name="sunset%20plant" descr=""/>
            <p:cNvPicPr/>
            <p:nvPr/>
          </p:nvPicPr>
          <p:blipFill>
            <a:blip r:embed="rId2"/>
            <a:srcRect l="2248" t="3796" r="6190" b="6315"/>
            <a:stretch/>
          </p:blipFill>
          <p:spPr>
            <a:xfrm>
              <a:off x="841320" y="4026960"/>
              <a:ext cx="3085920" cy="1971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9" name=""/>
          <p:cNvSpPr/>
          <p:nvPr/>
        </p:nvSpPr>
        <p:spPr>
          <a:xfrm>
            <a:off x="4952880" y="4343400"/>
            <a:ext cx="3810240" cy="99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ENA has established a reputation for reliable physical supply with major utilities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26960" y="1800360"/>
            <a:ext cx="182520" cy="1807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70360" y="4467240"/>
            <a:ext cx="182520" cy="1810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304920" y="0"/>
            <a:ext cx="8381880" cy="19051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000000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6400" rIns="86400" tIns="43200" bIns="43200" anchor="ctr">
            <a:noAutofit/>
          </a:bodyPr>
          <a:p>
            <a:pPr algn="ctr">
              <a:lnSpc>
                <a:spcPct val="115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35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ENA Coal Supply and Pricing Alternatives.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3120" y="6599160"/>
            <a:ext cx="1163880" cy="1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1999 BO-9120155-</a:t>
            </a:r>
            <a:fld id="{81D95AC4-F367-4BED-9292-D4AC6ED33A8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2666880" y="2133720"/>
            <a:ext cx="3733560" cy="3733200"/>
            <a:chOff x="2666880" y="2133720"/>
            <a:chExt cx="3733560" cy="3733200"/>
          </a:xfrm>
        </p:grpSpPr>
        <p:sp>
          <p:nvSpPr>
            <p:cNvPr id="65" name=""/>
            <p:cNvSpPr/>
            <p:nvPr/>
          </p:nvSpPr>
          <p:spPr>
            <a:xfrm>
              <a:off x="4215960" y="3506760"/>
              <a:ext cx="2184480" cy="236016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026880" y="3884760"/>
              <a:ext cx="821520" cy="8031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459600" y="4302000"/>
              <a:ext cx="705960" cy="7952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226760" y="2821320"/>
              <a:ext cx="1491120" cy="189036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gradFill rotWithShape="0">
              <a:gsLst>
                <a:gs pos="0">
                  <a:srgbClr val="00ae00"/>
                </a:gs>
                <a:gs pos="100000">
                  <a:srgbClr val="005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157920" y="2133720"/>
              <a:ext cx="1900800" cy="188208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gradFill rotWithShape="0">
              <a:gsLst>
                <a:gs pos="0">
                  <a:srgbClr val="fc0128"/>
                </a:gs>
                <a:gs pos="100000">
                  <a:srgbClr val="740012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666880" y="3522240"/>
              <a:ext cx="766800" cy="75348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900960" y="4745520"/>
              <a:ext cx="632880" cy="64332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gradFill rotWithShape="0">
              <a:gsLst>
                <a:gs pos="0">
                  <a:srgbClr val="114ffa"/>
                </a:gs>
                <a:gs pos="100000">
                  <a:srgbClr val="07247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86400" rIns="86400" tIns="43200" bIns="432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Physical Pricing Alternatives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800600" y="2057040"/>
            <a:ext cx="4191120" cy="3236760"/>
          </a:xfrm>
          <a:prstGeom prst="rect">
            <a:avLst/>
          </a:prstGeom>
          <a:noFill/>
          <a:ln w="0">
            <a:noFill/>
          </a:ln>
        </p:spPr>
        <p:txBody>
          <a:bodyPr lIns="86400" rIns="86400" tIns="43200" bIns="43200" anchor="t">
            <a:normAutofit fontScale="92500" lnSpcReduction="9999"/>
          </a:bodyPr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Fixed Price Structures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Instruments (Caps, Floors, Collars, etc.)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Portfolio Pricing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Staggered Pricing Structures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Staggered Pricing Terms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Optionality resulting from wider coal specs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572000" y="2170080"/>
            <a:ext cx="1476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572000" y="2627280"/>
            <a:ext cx="1476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0" y="3389400"/>
            <a:ext cx="1476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576680" y="4761000"/>
            <a:ext cx="1476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380880" y="2133720"/>
            <a:ext cx="3809880" cy="3047760"/>
            <a:chOff x="380880" y="2133720"/>
            <a:chExt cx="3809880" cy="3047760"/>
          </a:xfrm>
        </p:grpSpPr>
        <p:sp>
          <p:nvSpPr>
            <p:cNvPr id="79" name=""/>
            <p:cNvSpPr/>
            <p:nvPr/>
          </p:nvSpPr>
          <p:spPr>
            <a:xfrm>
              <a:off x="380880" y="2133720"/>
              <a:ext cx="3809880" cy="304776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0" name="trading%20floor" descr=""/>
            <p:cNvPicPr/>
            <p:nvPr/>
          </p:nvPicPr>
          <p:blipFill>
            <a:blip r:embed="rId1"/>
            <a:stretch/>
          </p:blipFill>
          <p:spPr>
            <a:xfrm>
              <a:off x="533160" y="2327400"/>
              <a:ext cx="3505320" cy="27018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86400" rIns="86400" tIns="43200" bIns="432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Inventory and Transportation Optimization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Black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80880" y="4647960"/>
            <a:ext cx="4191120" cy="1066680"/>
          </a:xfrm>
          <a:prstGeom prst="rect">
            <a:avLst/>
          </a:prstGeom>
          <a:noFill/>
          <a:ln w="0">
            <a:noFill/>
          </a:ln>
        </p:spPr>
        <p:txBody>
          <a:bodyPr lIns="86400" rIns="86400" tIns="43200" bIns="43200" anchor="t">
            <a:normAutofit/>
          </a:bodyPr>
          <a:p>
            <a:pPr marL="3240" indent="-32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Inventory/Stockpile Optimization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627120" indent="-28728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Inventory Volumes are varied to provide delivery optionality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627120" indent="-2872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5299200" y="3921120"/>
            <a:ext cx="3235320" cy="2251080"/>
            <a:chOff x="5299200" y="3921120"/>
            <a:chExt cx="3235320" cy="2251080"/>
          </a:xfrm>
        </p:grpSpPr>
        <p:sp>
          <p:nvSpPr>
            <p:cNvPr id="84" name=""/>
            <p:cNvSpPr/>
            <p:nvPr/>
          </p:nvSpPr>
          <p:spPr>
            <a:xfrm>
              <a:off x="5299200" y="3921120"/>
              <a:ext cx="3235320" cy="225108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5" name="Handful%20of%20coal" descr=""/>
            <p:cNvPicPr/>
            <p:nvPr/>
          </p:nvPicPr>
          <p:blipFill>
            <a:blip r:embed="rId1"/>
            <a:srcRect l="4784" t="0" r="0" b="6243"/>
            <a:stretch/>
          </p:blipFill>
          <p:spPr>
            <a:xfrm>
              <a:off x="5439600" y="4061880"/>
              <a:ext cx="2961360" cy="197064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86" name=""/>
          <p:cNvGrpSpPr/>
          <p:nvPr/>
        </p:nvGrpSpPr>
        <p:grpSpPr>
          <a:xfrm>
            <a:off x="5299200" y="1447920"/>
            <a:ext cx="3234960" cy="2253960"/>
            <a:chOff x="5299200" y="1447920"/>
            <a:chExt cx="3234960" cy="2253960"/>
          </a:xfrm>
        </p:grpSpPr>
        <p:sp>
          <p:nvSpPr>
            <p:cNvPr id="87" name=""/>
            <p:cNvSpPr/>
            <p:nvPr/>
          </p:nvSpPr>
          <p:spPr>
            <a:xfrm>
              <a:off x="5299200" y="1447920"/>
              <a:ext cx="3234960" cy="2253960"/>
            </a:xfrm>
            <a:prstGeom prst="rect">
              <a:avLst/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489280" y="1609200"/>
              <a:ext cx="2854800" cy="195156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" name=""/>
          <p:cNvSpPr/>
          <p:nvPr/>
        </p:nvSpPr>
        <p:spPr>
          <a:xfrm>
            <a:off x="380880" y="1447920"/>
            <a:ext cx="4572000" cy="23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6400" rIns="86400" tIns="43200" bIns="43200" anchor="t">
            <a:normAutofit fontScale="77500" lnSpcReduction="19999"/>
          </a:bodyPr>
          <a:p>
            <a:pPr marL="3240" indent="-3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Transportation Optimization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7280">
              <a:lnSpc>
                <a:spcPct val="10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Aggregation and Assumption by ENA of all transport (rail, barge, truck) contracts.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7280">
              <a:lnSpc>
                <a:spcPct val="10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ENA will guarantee transportation pricing at least as competitive as existing contracts with possibility of reduced pricing.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240" indent="-3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8600" y="1523880"/>
            <a:ext cx="182520" cy="1810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8360" y="4772160"/>
            <a:ext cx="182520" cy="1807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2000-06-01T11:15:08Z</dcterms:created>
  <dc:creator>jpielop</dc:creator>
  <dc:description/>
  <dc:language>en-US</dc:language>
  <cp:lastModifiedBy>jpielop</cp:lastModifiedBy>
  <cp:lastPrinted>2000-06-01T14:01:53Z</cp:lastPrinted>
  <dcterms:modified xsi:type="dcterms:W3CDTF">2000-06-06T10:36:59Z</dcterms:modified>
  <cp:revision>8</cp:revision>
  <dc:subject/>
  <dc:title>Agenda</dc:title>
</cp:coreProperties>
</file>