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4D9682-75C4-4122-8653-44D99EEDADE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FA6030-56F7-4FEA-A0CA-93FCDFC2CEF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367000" y="579600"/>
            <a:ext cx="44276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Second Interconnection   One Line Diagram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1552680" y="4853160"/>
            <a:ext cx="1855800" cy="865440"/>
            <a:chOff x="1552680" y="4853160"/>
            <a:chExt cx="1855800" cy="865440"/>
          </a:xfrm>
        </p:grpSpPr>
        <p:sp>
          <p:nvSpPr>
            <p:cNvPr id="7" name=""/>
            <p:cNvSpPr/>
            <p:nvPr/>
          </p:nvSpPr>
          <p:spPr>
            <a:xfrm>
              <a:off x="1692360" y="5290920"/>
              <a:ext cx="23472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692360" y="5533920"/>
              <a:ext cx="234720" cy="0"/>
            </a:xfrm>
            <a:prstGeom prst="line">
              <a:avLst/>
            </a:prstGeom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927080" y="5167080"/>
              <a:ext cx="14814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Existing Facilities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927080" y="5441760"/>
              <a:ext cx="14814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New Facilities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1552680" y="4853160"/>
              <a:ext cx="1481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Legend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" name=""/>
          <p:cNvSpPr/>
          <p:nvPr/>
        </p:nvSpPr>
        <p:spPr>
          <a:xfrm>
            <a:off x="6404040" y="2170080"/>
            <a:ext cx="280800" cy="934920"/>
          </a:xfrm>
          <a:custGeom>
            <a:avLst/>
            <a:gdLst/>
            <a:ahLst/>
            <a:rect l="l" t="t" r="r" b="b"/>
            <a:pathLst>
              <a:path w="198" h="643">
                <a:moveTo>
                  <a:pt x="198" y="643"/>
                </a:moveTo>
                <a:lnTo>
                  <a:pt x="0" y="643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738680" y="3032280"/>
            <a:ext cx="2462400" cy="2012760"/>
          </a:xfrm>
          <a:custGeom>
            <a:avLst/>
            <a:gdLst/>
            <a:ahLst/>
            <a:rect l="l" t="t" r="r" b="b"/>
            <a:pathLst>
              <a:path w="1551" h="1268">
                <a:moveTo>
                  <a:pt x="1551" y="13"/>
                </a:moveTo>
                <a:lnTo>
                  <a:pt x="1425" y="0"/>
                </a:lnTo>
                <a:lnTo>
                  <a:pt x="1415" y="1261"/>
                </a:lnTo>
                <a:lnTo>
                  <a:pt x="0" y="1268"/>
                </a:lnTo>
                <a:lnTo>
                  <a:pt x="7" y="1135"/>
                </a:lnTo>
              </a:path>
            </a:pathLst>
          </a:custGeom>
          <a:noFill/>
          <a:ln w="19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997360" y="2529000"/>
            <a:ext cx="1358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3133800" y="2529000"/>
            <a:ext cx="136080" cy="1047240"/>
            <a:chOff x="3133800" y="2529000"/>
            <a:chExt cx="136080" cy="1047240"/>
          </a:xfrm>
        </p:grpSpPr>
        <p:sp>
          <p:nvSpPr>
            <p:cNvPr id="16" name=""/>
            <p:cNvSpPr/>
            <p:nvPr/>
          </p:nvSpPr>
          <p:spPr>
            <a:xfrm>
              <a:off x="3202200" y="2529000"/>
              <a:ext cx="0" cy="20952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133800" y="2738520"/>
              <a:ext cx="136080" cy="14004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202200" y="2878560"/>
              <a:ext cx="0" cy="34740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202200" y="3366360"/>
              <a:ext cx="0" cy="2098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 flipH="1">
              <a:off x="3133800" y="3226320"/>
              <a:ext cx="136080" cy="13968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"/>
          <p:cNvSpPr/>
          <p:nvPr/>
        </p:nvSpPr>
        <p:spPr>
          <a:xfrm>
            <a:off x="2997360" y="3576600"/>
            <a:ext cx="88236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3607920" y="2529000"/>
            <a:ext cx="136800" cy="1047240"/>
            <a:chOff x="3607920" y="2529000"/>
            <a:chExt cx="136800" cy="1047240"/>
          </a:xfrm>
        </p:grpSpPr>
        <p:sp>
          <p:nvSpPr>
            <p:cNvPr id="23" name=""/>
            <p:cNvSpPr/>
            <p:nvPr/>
          </p:nvSpPr>
          <p:spPr>
            <a:xfrm>
              <a:off x="3676320" y="2529000"/>
              <a:ext cx="0" cy="20952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3608280" y="2738520"/>
              <a:ext cx="136440" cy="14004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676320" y="2878560"/>
              <a:ext cx="0" cy="34740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676320" y="3366360"/>
              <a:ext cx="0" cy="2098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 flipH="1">
              <a:off x="3607560" y="3226320"/>
              <a:ext cx="136440" cy="13968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" name=""/>
          <p:cNvSpPr/>
          <p:nvPr/>
        </p:nvSpPr>
        <p:spPr>
          <a:xfrm>
            <a:off x="3201840" y="3086280"/>
            <a:ext cx="136800" cy="909360"/>
          </a:xfrm>
          <a:custGeom>
            <a:avLst/>
            <a:gdLst/>
            <a:ahLst/>
            <a:rect l="l" t="t" r="r" b="b"/>
            <a:pathLst>
              <a:path w="96" h="624">
                <a:moveTo>
                  <a:pt x="0" y="0"/>
                </a:moveTo>
                <a:lnTo>
                  <a:pt x="96" y="0"/>
                </a:lnTo>
                <a:lnTo>
                  <a:pt x="96" y="624"/>
                </a:lnTo>
              </a:path>
            </a:pathLst>
          </a:custGeom>
          <a:noFill/>
          <a:ln w="1908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452680" y="2179800"/>
            <a:ext cx="1019160" cy="1396800"/>
          </a:xfrm>
          <a:custGeom>
            <a:avLst/>
            <a:gdLst/>
            <a:ahLst/>
            <a:rect l="l" t="t" r="r" b="b"/>
            <a:pathLst>
              <a:path w="720" h="960">
                <a:moveTo>
                  <a:pt x="720" y="960"/>
                </a:moveTo>
                <a:lnTo>
                  <a:pt x="720" y="0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676680" y="2179800"/>
            <a:ext cx="4554360" cy="906480"/>
          </a:xfrm>
          <a:custGeom>
            <a:avLst/>
            <a:gdLst/>
            <a:ahLst/>
            <a:rect l="l" t="t" r="r" b="b"/>
            <a:pathLst>
              <a:path w="3216" h="624">
                <a:moveTo>
                  <a:pt x="0" y="624"/>
                </a:moveTo>
                <a:lnTo>
                  <a:pt x="96" y="624"/>
                </a:lnTo>
                <a:lnTo>
                  <a:pt x="96" y="0"/>
                </a:lnTo>
                <a:lnTo>
                  <a:pt x="3216" y="0"/>
                </a:lnTo>
              </a:path>
            </a:pathLst>
          </a:custGeom>
          <a:noFill/>
          <a:ln w="1908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52960" y="2529000"/>
            <a:ext cx="1440" cy="2365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173400" y="3056040"/>
            <a:ext cx="66600" cy="680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" bIns="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164040" y="2495520"/>
            <a:ext cx="66600" cy="66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641760" y="3043080"/>
            <a:ext cx="68400" cy="68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441600" y="3541680"/>
            <a:ext cx="66600" cy="698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" bIns="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164040" y="3540240"/>
            <a:ext cx="66600" cy="680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" bIns="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648240" y="3537000"/>
            <a:ext cx="68040" cy="66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48240" y="2489040"/>
            <a:ext cx="68040" cy="68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122720" y="2492280"/>
            <a:ext cx="65160" cy="68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6477120" y="2529000"/>
            <a:ext cx="884160" cy="936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6613560" y="2538360"/>
            <a:ext cx="134640" cy="1047600"/>
            <a:chOff x="6613560" y="2538360"/>
            <a:chExt cx="134640" cy="1047600"/>
          </a:xfrm>
        </p:grpSpPr>
        <p:sp>
          <p:nvSpPr>
            <p:cNvPr id="42" name=""/>
            <p:cNvSpPr/>
            <p:nvPr/>
          </p:nvSpPr>
          <p:spPr>
            <a:xfrm>
              <a:off x="6680880" y="2538360"/>
              <a:ext cx="0" cy="209880"/>
            </a:xfrm>
            <a:prstGeom prst="line">
              <a:avLst/>
            </a:prstGeom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613560" y="2748240"/>
              <a:ext cx="134640" cy="139680"/>
            </a:xfrm>
            <a:prstGeom prst="rect">
              <a:avLst/>
            </a:prstGeom>
            <a:noFill/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680880" y="2888280"/>
              <a:ext cx="0" cy="347760"/>
            </a:xfrm>
            <a:prstGeom prst="line">
              <a:avLst/>
            </a:prstGeom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680880" y="3376440"/>
              <a:ext cx="0" cy="209520"/>
            </a:xfrm>
            <a:prstGeom prst="line">
              <a:avLst/>
            </a:prstGeom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 flipH="1">
              <a:off x="6613560" y="3236040"/>
              <a:ext cx="134640" cy="140040"/>
            </a:xfrm>
            <a:prstGeom prst="rect">
              <a:avLst/>
            </a:prstGeom>
            <a:noFill/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6477120" y="3586320"/>
            <a:ext cx="88416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157880" y="2538360"/>
            <a:ext cx="0" cy="20808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089840" y="2746440"/>
            <a:ext cx="135000" cy="139680"/>
          </a:xfrm>
          <a:prstGeom prst="rect">
            <a:avLst/>
          </a:prstGeom>
          <a:noFill/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157880" y="2886120"/>
            <a:ext cx="0" cy="34920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157880" y="3094200"/>
            <a:ext cx="0" cy="49212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30840" y="3065400"/>
            <a:ext cx="66960" cy="68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645240" y="2505240"/>
            <a:ext cx="66600" cy="666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883560" y="2506680"/>
            <a:ext cx="66600" cy="698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" bIns="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112160" y="3025800"/>
            <a:ext cx="66600" cy="68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645240" y="3549600"/>
            <a:ext cx="66600" cy="68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129440" y="3546360"/>
            <a:ext cx="65160" cy="669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129440" y="2498760"/>
            <a:ext cx="65160" cy="68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923160" y="2185920"/>
            <a:ext cx="0" cy="39996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883560" y="2149560"/>
            <a:ext cx="64800" cy="680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" bIns="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392880" y="2136600"/>
            <a:ext cx="66600" cy="68400"/>
          </a:xfrm>
          <a:prstGeom prst="ellipse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6600960" y="2089080"/>
            <a:ext cx="69840" cy="18432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6657840" y="2084400"/>
            <a:ext cx="69840" cy="18576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119320" y="2892600"/>
            <a:ext cx="101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Lowndes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421160" y="5052960"/>
            <a:ext cx="101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262640" y="3057480"/>
            <a:ext cx="101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112840" y="1765440"/>
            <a:ext cx="141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West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248600" y="1749600"/>
            <a:ext cx="1015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Miller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281640" y="1676520"/>
            <a:ext cx="0" cy="4483080"/>
          </a:xfrm>
          <a:prstGeom prst="line">
            <a:avLst/>
          </a:prstGeom>
          <a:ln w="19080">
            <a:solidFill>
              <a:srgbClr val="3333cc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6200000">
            <a:off x="5428440" y="4053240"/>
            <a:ext cx="123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Mississippi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16200000">
            <a:off x="5938200" y="4164120"/>
            <a:ext cx="1017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Alabama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743360" y="4497480"/>
            <a:ext cx="0" cy="20952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675320" y="4705200"/>
            <a:ext cx="134640" cy="139680"/>
          </a:xfrm>
          <a:prstGeom prst="rect">
            <a:avLst/>
          </a:prstGeom>
          <a:noFill/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4733640" y="2668680"/>
            <a:ext cx="11160" cy="1952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" name=""/>
          <p:cNvGrpSpPr/>
          <p:nvPr/>
        </p:nvGrpSpPr>
        <p:grpSpPr>
          <a:xfrm>
            <a:off x="4749840" y="3052800"/>
            <a:ext cx="780120" cy="475920"/>
            <a:chOff x="4749840" y="3052800"/>
            <a:chExt cx="780120" cy="475920"/>
          </a:xfrm>
        </p:grpSpPr>
        <p:sp>
          <p:nvSpPr>
            <p:cNvPr id="76" name=""/>
            <p:cNvSpPr/>
            <p:nvPr/>
          </p:nvSpPr>
          <p:spPr>
            <a:xfrm>
              <a:off x="4749840" y="3292560"/>
              <a:ext cx="20988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flipV="1" rot="5400000">
              <a:off x="4961520" y="3222000"/>
              <a:ext cx="135720" cy="13968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8" name=""/>
            <p:cNvGrpSpPr/>
            <p:nvPr/>
          </p:nvGrpSpPr>
          <p:grpSpPr>
            <a:xfrm>
              <a:off x="5099400" y="3052800"/>
              <a:ext cx="430560" cy="475920"/>
              <a:chOff x="5099400" y="3052800"/>
              <a:chExt cx="430560" cy="475920"/>
            </a:xfrm>
          </p:grpSpPr>
          <p:grpSp>
            <p:nvGrpSpPr>
              <p:cNvPr id="79" name=""/>
              <p:cNvGrpSpPr/>
              <p:nvPr/>
            </p:nvGrpSpPr>
            <p:grpSpPr>
              <a:xfrm>
                <a:off x="5151600" y="3052800"/>
                <a:ext cx="145800" cy="475920"/>
                <a:chOff x="5151600" y="3052800"/>
                <a:chExt cx="145800" cy="475920"/>
              </a:xfrm>
            </p:grpSpPr>
            <p:sp>
              <p:nvSpPr>
                <p:cNvPr id="80" name=""/>
                <p:cNvSpPr/>
                <p:nvPr/>
              </p:nvSpPr>
              <p:spPr>
                <a:xfrm flipV="1" rot="5400000">
                  <a:off x="4962240" y="3241800"/>
                  <a:ext cx="475920" cy="97560"/>
                </a:xfrm>
                <a:custGeom>
                  <a:avLst/>
                  <a:gdLst/>
                  <a:ahLst/>
                  <a:rect l="l" t="t" r="r" b="b"/>
                  <a:pathLst>
                    <a:path w="960" h="192">
                      <a:moveTo>
                        <a:pt x="0" y="0"/>
                      </a:moveTo>
                      <a:lnTo>
                        <a:pt x="96" y="192"/>
                      </a:lnTo>
                      <a:lnTo>
                        <a:pt x="192" y="0"/>
                      </a:lnTo>
                      <a:lnTo>
                        <a:pt x="288" y="192"/>
                      </a:lnTo>
                      <a:lnTo>
                        <a:pt x="384" y="0"/>
                      </a:lnTo>
                      <a:lnTo>
                        <a:pt x="480" y="192"/>
                      </a:lnTo>
                      <a:lnTo>
                        <a:pt x="576" y="0"/>
                      </a:lnTo>
                      <a:lnTo>
                        <a:pt x="672" y="192"/>
                      </a:lnTo>
                      <a:lnTo>
                        <a:pt x="768" y="0"/>
                      </a:lnTo>
                      <a:lnTo>
                        <a:pt x="864" y="192"/>
                      </a:lnTo>
                      <a:lnTo>
                        <a:pt x="960" y="0"/>
                      </a:lnTo>
                    </a:path>
                  </a:pathLst>
                </a:custGeom>
                <a:noFill/>
                <a:ln w="190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" name=""/>
                <p:cNvSpPr/>
                <p:nvPr/>
              </p:nvSpPr>
              <p:spPr>
                <a:xfrm flipV="1" rot="5400000">
                  <a:off x="5153400" y="3098880"/>
                  <a:ext cx="190440" cy="97200"/>
                </a:xfrm>
                <a:custGeom>
                  <a:avLst/>
                  <a:gdLst/>
                  <a:ahLst/>
                  <a:rect l="l" t="t" r="r" b="b"/>
                  <a:pathLst>
                    <a:path w="384" h="192">
                      <a:moveTo>
                        <a:pt x="0" y="0"/>
                      </a:moveTo>
                      <a:lnTo>
                        <a:pt x="96" y="192"/>
                      </a:lnTo>
                      <a:lnTo>
                        <a:pt x="192" y="0"/>
                      </a:lnTo>
                      <a:lnTo>
                        <a:pt x="288" y="192"/>
                      </a:lnTo>
                      <a:lnTo>
                        <a:pt x="384" y="0"/>
                      </a:lnTo>
                    </a:path>
                  </a:pathLst>
                </a:custGeom>
                <a:noFill/>
                <a:ln w="190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" name=""/>
                <p:cNvSpPr/>
                <p:nvPr/>
              </p:nvSpPr>
              <p:spPr>
                <a:xfrm flipV="1" rot="5400000">
                  <a:off x="5153400" y="3384360"/>
                  <a:ext cx="190440" cy="97200"/>
                </a:xfrm>
                <a:custGeom>
                  <a:avLst/>
                  <a:gdLst/>
                  <a:ahLst/>
                  <a:rect l="l" t="t" r="r" b="b"/>
                  <a:pathLst>
                    <a:path w="384" h="192">
                      <a:moveTo>
                        <a:pt x="0" y="0"/>
                      </a:moveTo>
                      <a:lnTo>
                        <a:pt x="96" y="192"/>
                      </a:lnTo>
                      <a:lnTo>
                        <a:pt x="192" y="0"/>
                      </a:lnTo>
                      <a:lnTo>
                        <a:pt x="288" y="192"/>
                      </a:lnTo>
                      <a:lnTo>
                        <a:pt x="384" y="0"/>
                      </a:lnTo>
                    </a:path>
                  </a:pathLst>
                </a:custGeom>
                <a:noFill/>
                <a:ln w="190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83" name=""/>
              <p:cNvSpPr/>
              <p:nvPr/>
            </p:nvSpPr>
            <p:spPr>
              <a:xfrm>
                <a:off x="5099400" y="3292200"/>
                <a:ext cx="138960" cy="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5218200" y="3147840"/>
                <a:ext cx="138960" cy="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5212440" y="3435120"/>
                <a:ext cx="138960" cy="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6" name=""/>
              <p:cNvGrpSpPr/>
              <p:nvPr/>
            </p:nvGrpSpPr>
            <p:grpSpPr>
              <a:xfrm>
                <a:off x="5341320" y="3054240"/>
                <a:ext cx="185760" cy="186840"/>
                <a:chOff x="5341320" y="3054240"/>
                <a:chExt cx="185760" cy="186840"/>
              </a:xfrm>
            </p:grpSpPr>
            <p:sp>
              <p:nvSpPr>
                <p:cNvPr id="87" name=""/>
                <p:cNvSpPr/>
                <p:nvPr/>
              </p:nvSpPr>
              <p:spPr>
                <a:xfrm flipV="1" rot="5400000">
                  <a:off x="5340600" y="3054240"/>
                  <a:ext cx="186840" cy="185760"/>
                </a:xfrm>
                <a:prstGeom prst="ellipse">
                  <a:avLst/>
                </a:prstGeom>
                <a:noFill/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8" name=""/>
                <p:cNvSpPr/>
                <p:nvPr/>
              </p:nvSpPr>
              <p:spPr>
                <a:xfrm>
                  <a:off x="5352840" y="3144600"/>
                  <a:ext cx="83520" cy="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9" name=""/>
                <p:cNvSpPr/>
                <p:nvPr/>
              </p:nvSpPr>
              <p:spPr>
                <a:xfrm flipH="1" flipV="1">
                  <a:off x="5439600" y="3146040"/>
                  <a:ext cx="40680" cy="7488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080" bIns="280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0" name=""/>
                <p:cNvSpPr/>
                <p:nvPr/>
              </p:nvSpPr>
              <p:spPr>
                <a:xfrm flipH="1">
                  <a:off x="5436360" y="3063960"/>
                  <a:ext cx="43560" cy="774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0600" bIns="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91" name=""/>
              <p:cNvGrpSpPr/>
              <p:nvPr/>
            </p:nvGrpSpPr>
            <p:grpSpPr>
              <a:xfrm>
                <a:off x="5344200" y="3341520"/>
                <a:ext cx="185760" cy="186840"/>
                <a:chOff x="5344200" y="3341520"/>
                <a:chExt cx="185760" cy="186840"/>
              </a:xfrm>
            </p:grpSpPr>
            <p:sp>
              <p:nvSpPr>
                <p:cNvPr id="92" name=""/>
                <p:cNvSpPr/>
                <p:nvPr/>
              </p:nvSpPr>
              <p:spPr>
                <a:xfrm flipV="1" rot="5400000">
                  <a:off x="5343480" y="3341520"/>
                  <a:ext cx="186840" cy="185760"/>
                </a:xfrm>
                <a:prstGeom prst="ellipse">
                  <a:avLst/>
                </a:prstGeom>
                <a:noFill/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3" name=""/>
                <p:cNvSpPr/>
                <p:nvPr/>
              </p:nvSpPr>
              <p:spPr>
                <a:xfrm>
                  <a:off x="5355720" y="3431880"/>
                  <a:ext cx="83520" cy="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4" name=""/>
                <p:cNvSpPr/>
                <p:nvPr/>
              </p:nvSpPr>
              <p:spPr>
                <a:xfrm flipH="1" flipV="1">
                  <a:off x="5442480" y="3433320"/>
                  <a:ext cx="40680" cy="7488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080" bIns="280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5" name=""/>
                <p:cNvSpPr/>
                <p:nvPr/>
              </p:nvSpPr>
              <p:spPr>
                <a:xfrm flipH="1">
                  <a:off x="5439240" y="3351240"/>
                  <a:ext cx="43560" cy="774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0600" bIns="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grpSp>
        <p:nvGrpSpPr>
          <p:cNvPr id="96" name=""/>
          <p:cNvGrpSpPr/>
          <p:nvPr/>
        </p:nvGrpSpPr>
        <p:grpSpPr>
          <a:xfrm>
            <a:off x="4735440" y="3649680"/>
            <a:ext cx="779040" cy="474120"/>
            <a:chOff x="4735440" y="3649680"/>
            <a:chExt cx="779040" cy="474120"/>
          </a:xfrm>
        </p:grpSpPr>
        <p:sp>
          <p:nvSpPr>
            <p:cNvPr id="97" name=""/>
            <p:cNvSpPr/>
            <p:nvPr/>
          </p:nvSpPr>
          <p:spPr>
            <a:xfrm>
              <a:off x="4735440" y="3887640"/>
              <a:ext cx="20952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 flipV="1" rot="5400000">
              <a:off x="4946760" y="3817440"/>
              <a:ext cx="135720" cy="13932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9" name=""/>
            <p:cNvGrpSpPr/>
            <p:nvPr/>
          </p:nvGrpSpPr>
          <p:grpSpPr>
            <a:xfrm>
              <a:off x="5084640" y="3649680"/>
              <a:ext cx="429840" cy="474120"/>
              <a:chOff x="5084640" y="3649680"/>
              <a:chExt cx="429840" cy="474120"/>
            </a:xfrm>
          </p:grpSpPr>
          <p:grpSp>
            <p:nvGrpSpPr>
              <p:cNvPr id="100" name=""/>
              <p:cNvGrpSpPr/>
              <p:nvPr/>
            </p:nvGrpSpPr>
            <p:grpSpPr>
              <a:xfrm>
                <a:off x="5136480" y="3649680"/>
                <a:ext cx="145800" cy="474120"/>
                <a:chOff x="5136480" y="3649680"/>
                <a:chExt cx="145800" cy="474120"/>
              </a:xfrm>
            </p:grpSpPr>
            <p:sp>
              <p:nvSpPr>
                <p:cNvPr id="101" name=""/>
                <p:cNvSpPr/>
                <p:nvPr/>
              </p:nvSpPr>
              <p:spPr>
                <a:xfrm flipV="1" rot="5400000">
                  <a:off x="4947840" y="3837600"/>
                  <a:ext cx="474120" cy="97200"/>
                </a:xfrm>
                <a:custGeom>
                  <a:avLst/>
                  <a:gdLst/>
                  <a:ahLst/>
                  <a:rect l="l" t="t" r="r" b="b"/>
                  <a:pathLst>
                    <a:path w="960" h="192">
                      <a:moveTo>
                        <a:pt x="0" y="0"/>
                      </a:moveTo>
                      <a:lnTo>
                        <a:pt x="96" y="192"/>
                      </a:lnTo>
                      <a:lnTo>
                        <a:pt x="192" y="0"/>
                      </a:lnTo>
                      <a:lnTo>
                        <a:pt x="288" y="192"/>
                      </a:lnTo>
                      <a:lnTo>
                        <a:pt x="384" y="0"/>
                      </a:lnTo>
                      <a:lnTo>
                        <a:pt x="480" y="192"/>
                      </a:lnTo>
                      <a:lnTo>
                        <a:pt x="576" y="0"/>
                      </a:lnTo>
                      <a:lnTo>
                        <a:pt x="672" y="192"/>
                      </a:lnTo>
                      <a:lnTo>
                        <a:pt x="768" y="0"/>
                      </a:lnTo>
                      <a:lnTo>
                        <a:pt x="864" y="192"/>
                      </a:lnTo>
                      <a:lnTo>
                        <a:pt x="960" y="0"/>
                      </a:lnTo>
                    </a:path>
                  </a:pathLst>
                </a:custGeom>
                <a:noFill/>
                <a:ln w="190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" name=""/>
                <p:cNvSpPr/>
                <p:nvPr/>
              </p:nvSpPr>
              <p:spPr>
                <a:xfrm flipV="1" rot="5400000">
                  <a:off x="5138640" y="3695400"/>
                  <a:ext cx="189720" cy="97200"/>
                </a:xfrm>
                <a:custGeom>
                  <a:avLst/>
                  <a:gdLst/>
                  <a:ahLst/>
                  <a:rect l="l" t="t" r="r" b="b"/>
                  <a:pathLst>
                    <a:path w="384" h="192">
                      <a:moveTo>
                        <a:pt x="0" y="0"/>
                      </a:moveTo>
                      <a:lnTo>
                        <a:pt x="96" y="192"/>
                      </a:lnTo>
                      <a:lnTo>
                        <a:pt x="192" y="0"/>
                      </a:lnTo>
                      <a:lnTo>
                        <a:pt x="288" y="192"/>
                      </a:lnTo>
                      <a:lnTo>
                        <a:pt x="384" y="0"/>
                      </a:lnTo>
                    </a:path>
                  </a:pathLst>
                </a:custGeom>
                <a:noFill/>
                <a:ln w="190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3" name=""/>
                <p:cNvSpPr/>
                <p:nvPr/>
              </p:nvSpPr>
              <p:spPr>
                <a:xfrm flipV="1" rot="5400000">
                  <a:off x="5138640" y="3979800"/>
                  <a:ext cx="189720" cy="97200"/>
                </a:xfrm>
                <a:custGeom>
                  <a:avLst/>
                  <a:gdLst/>
                  <a:ahLst/>
                  <a:rect l="l" t="t" r="r" b="b"/>
                  <a:pathLst>
                    <a:path w="384" h="192">
                      <a:moveTo>
                        <a:pt x="0" y="0"/>
                      </a:moveTo>
                      <a:lnTo>
                        <a:pt x="96" y="192"/>
                      </a:lnTo>
                      <a:lnTo>
                        <a:pt x="192" y="0"/>
                      </a:lnTo>
                      <a:lnTo>
                        <a:pt x="288" y="192"/>
                      </a:lnTo>
                      <a:lnTo>
                        <a:pt x="384" y="0"/>
                      </a:lnTo>
                    </a:path>
                  </a:pathLst>
                </a:custGeom>
                <a:noFill/>
                <a:ln w="190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04" name=""/>
              <p:cNvSpPr/>
              <p:nvPr/>
            </p:nvSpPr>
            <p:spPr>
              <a:xfrm>
                <a:off x="5084640" y="3888000"/>
                <a:ext cx="138600" cy="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5203080" y="3744360"/>
                <a:ext cx="138600" cy="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5197320" y="4030560"/>
                <a:ext cx="138600" cy="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07" name=""/>
              <p:cNvGrpSpPr/>
              <p:nvPr/>
            </p:nvGrpSpPr>
            <p:grpSpPr>
              <a:xfrm>
                <a:off x="5325840" y="3651120"/>
                <a:ext cx="185400" cy="186120"/>
                <a:chOff x="5325840" y="3651120"/>
                <a:chExt cx="185400" cy="186120"/>
              </a:xfrm>
            </p:grpSpPr>
            <p:sp>
              <p:nvSpPr>
                <p:cNvPr id="108" name=""/>
                <p:cNvSpPr/>
                <p:nvPr/>
              </p:nvSpPr>
              <p:spPr>
                <a:xfrm flipV="1" rot="5400000">
                  <a:off x="5325480" y="3651120"/>
                  <a:ext cx="186120" cy="185400"/>
                </a:xfrm>
                <a:prstGeom prst="ellipse">
                  <a:avLst/>
                </a:prstGeom>
                <a:noFill/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" name=""/>
                <p:cNvSpPr/>
                <p:nvPr/>
              </p:nvSpPr>
              <p:spPr>
                <a:xfrm>
                  <a:off x="5337360" y="3741120"/>
                  <a:ext cx="83520" cy="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" name=""/>
                <p:cNvSpPr/>
                <p:nvPr/>
              </p:nvSpPr>
              <p:spPr>
                <a:xfrm flipH="1" flipV="1">
                  <a:off x="5423760" y="3742200"/>
                  <a:ext cx="40680" cy="7452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7720" bIns="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1" name=""/>
                <p:cNvSpPr/>
                <p:nvPr/>
              </p:nvSpPr>
              <p:spPr>
                <a:xfrm flipH="1">
                  <a:off x="5420880" y="3660840"/>
                  <a:ext cx="43560" cy="774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0600" bIns="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12" name=""/>
              <p:cNvGrpSpPr/>
              <p:nvPr/>
            </p:nvGrpSpPr>
            <p:grpSpPr>
              <a:xfrm>
                <a:off x="5329080" y="3937320"/>
                <a:ext cx="185400" cy="186120"/>
                <a:chOff x="5329080" y="3937320"/>
                <a:chExt cx="185400" cy="186120"/>
              </a:xfrm>
            </p:grpSpPr>
            <p:sp>
              <p:nvSpPr>
                <p:cNvPr id="113" name=""/>
                <p:cNvSpPr/>
                <p:nvPr/>
              </p:nvSpPr>
              <p:spPr>
                <a:xfrm flipV="1" rot="5400000">
                  <a:off x="5328720" y="3937320"/>
                  <a:ext cx="186120" cy="185400"/>
                </a:xfrm>
                <a:prstGeom prst="ellipse">
                  <a:avLst/>
                </a:prstGeom>
                <a:noFill/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" name=""/>
                <p:cNvSpPr/>
                <p:nvPr/>
              </p:nvSpPr>
              <p:spPr>
                <a:xfrm>
                  <a:off x="5340600" y="4027320"/>
                  <a:ext cx="83520" cy="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 flipH="1" flipV="1">
                  <a:off x="5427000" y="4028400"/>
                  <a:ext cx="40680" cy="7452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7720" bIns="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 flipH="1">
                  <a:off x="5424120" y="3947040"/>
                  <a:ext cx="43560" cy="7740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0600" bIns="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117" name=""/>
          <p:cNvSpPr/>
          <p:nvPr/>
        </p:nvSpPr>
        <p:spPr>
          <a:xfrm>
            <a:off x="4735440" y="4446720"/>
            <a:ext cx="2095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 rot="5400000">
            <a:off x="4948200" y="4375440"/>
            <a:ext cx="136440" cy="13968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9" name=""/>
          <p:cNvGrpSpPr/>
          <p:nvPr/>
        </p:nvGrpSpPr>
        <p:grpSpPr>
          <a:xfrm>
            <a:off x="5086440" y="4208400"/>
            <a:ext cx="431280" cy="474480"/>
            <a:chOff x="5086440" y="4208400"/>
            <a:chExt cx="431280" cy="474480"/>
          </a:xfrm>
        </p:grpSpPr>
        <p:grpSp>
          <p:nvGrpSpPr>
            <p:cNvPr id="120" name=""/>
            <p:cNvGrpSpPr/>
            <p:nvPr/>
          </p:nvGrpSpPr>
          <p:grpSpPr>
            <a:xfrm>
              <a:off x="5139000" y="4208400"/>
              <a:ext cx="145800" cy="474480"/>
              <a:chOff x="5139000" y="4208400"/>
              <a:chExt cx="145800" cy="474480"/>
            </a:xfrm>
          </p:grpSpPr>
          <p:sp>
            <p:nvSpPr>
              <p:cNvPr id="121" name=""/>
              <p:cNvSpPr/>
              <p:nvPr/>
            </p:nvSpPr>
            <p:spPr>
              <a:xfrm flipV="1" rot="5400000">
                <a:off x="4950360" y="4397040"/>
                <a:ext cx="474480" cy="97200"/>
              </a:xfrm>
              <a:custGeom>
                <a:avLst/>
                <a:gdLst/>
                <a:ahLst/>
                <a:rect l="l" t="t" r="r" b="b"/>
                <a:pathLst>
                  <a:path w="960" h="192">
                    <a:moveTo>
                      <a:pt x="0" y="0"/>
                    </a:moveTo>
                    <a:lnTo>
                      <a:pt x="96" y="192"/>
                    </a:lnTo>
                    <a:lnTo>
                      <a:pt x="192" y="0"/>
                    </a:lnTo>
                    <a:lnTo>
                      <a:pt x="288" y="192"/>
                    </a:lnTo>
                    <a:lnTo>
                      <a:pt x="384" y="0"/>
                    </a:lnTo>
                    <a:lnTo>
                      <a:pt x="480" y="192"/>
                    </a:lnTo>
                    <a:lnTo>
                      <a:pt x="576" y="0"/>
                    </a:lnTo>
                    <a:lnTo>
                      <a:pt x="672" y="192"/>
                    </a:lnTo>
                    <a:lnTo>
                      <a:pt x="768" y="0"/>
                    </a:lnTo>
                    <a:lnTo>
                      <a:pt x="864" y="192"/>
                    </a:lnTo>
                    <a:lnTo>
                      <a:pt x="960" y="0"/>
                    </a:lnTo>
                  </a:path>
                </a:pathLst>
              </a:custGeom>
              <a:noFill/>
              <a:ln w="190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 flipV="1" rot="5400000">
                <a:off x="5141160" y="4254120"/>
                <a:ext cx="189720" cy="97200"/>
              </a:xfrm>
              <a:custGeom>
                <a:avLst/>
                <a:gdLst/>
                <a:ahLst/>
                <a:rect l="l" t="t" r="r" b="b"/>
                <a:pathLst>
                  <a:path w="384" h="192">
                    <a:moveTo>
                      <a:pt x="0" y="0"/>
                    </a:moveTo>
                    <a:lnTo>
                      <a:pt x="96" y="192"/>
                    </a:lnTo>
                    <a:lnTo>
                      <a:pt x="192" y="0"/>
                    </a:lnTo>
                    <a:lnTo>
                      <a:pt x="288" y="192"/>
                    </a:lnTo>
                    <a:lnTo>
                      <a:pt x="384" y="0"/>
                    </a:lnTo>
                  </a:path>
                </a:pathLst>
              </a:custGeom>
              <a:noFill/>
              <a:ln w="190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 flipV="1" rot="5400000">
                <a:off x="5141160" y="4538880"/>
                <a:ext cx="189720" cy="97200"/>
              </a:xfrm>
              <a:custGeom>
                <a:avLst/>
                <a:gdLst/>
                <a:ahLst/>
                <a:rect l="l" t="t" r="r" b="b"/>
                <a:pathLst>
                  <a:path w="384" h="192">
                    <a:moveTo>
                      <a:pt x="0" y="0"/>
                    </a:moveTo>
                    <a:lnTo>
                      <a:pt x="96" y="192"/>
                    </a:lnTo>
                    <a:lnTo>
                      <a:pt x="192" y="0"/>
                    </a:lnTo>
                    <a:lnTo>
                      <a:pt x="288" y="192"/>
                    </a:lnTo>
                    <a:lnTo>
                      <a:pt x="384" y="0"/>
                    </a:lnTo>
                  </a:path>
                </a:pathLst>
              </a:custGeom>
              <a:noFill/>
              <a:ln w="190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4" name=""/>
            <p:cNvSpPr/>
            <p:nvPr/>
          </p:nvSpPr>
          <p:spPr>
            <a:xfrm>
              <a:off x="5086440" y="4446720"/>
              <a:ext cx="13968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205600" y="4303080"/>
              <a:ext cx="13968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5200200" y="4590360"/>
              <a:ext cx="13968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7" name=""/>
            <p:cNvGrpSpPr/>
            <p:nvPr/>
          </p:nvGrpSpPr>
          <p:grpSpPr>
            <a:xfrm>
              <a:off x="5328360" y="4210200"/>
              <a:ext cx="185760" cy="185040"/>
              <a:chOff x="5328360" y="4210200"/>
              <a:chExt cx="185760" cy="185040"/>
            </a:xfrm>
          </p:grpSpPr>
          <p:sp>
            <p:nvSpPr>
              <p:cNvPr id="128" name=""/>
              <p:cNvSpPr/>
              <p:nvPr/>
            </p:nvSpPr>
            <p:spPr>
              <a:xfrm flipV="1" rot="5400000">
                <a:off x="5328720" y="4209840"/>
                <a:ext cx="185040" cy="185760"/>
              </a:xfrm>
              <a:prstGeom prst="ellipse">
                <a:avLst/>
              </a:prstGeom>
              <a:noFill/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5339880" y="4299840"/>
                <a:ext cx="83520" cy="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 flipH="1" flipV="1">
                <a:off x="5426640" y="4300920"/>
                <a:ext cx="40680" cy="7416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 flipH="1">
                <a:off x="5423400" y="4219920"/>
                <a:ext cx="43560" cy="7668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2" name=""/>
            <p:cNvGrpSpPr/>
            <p:nvPr/>
          </p:nvGrpSpPr>
          <p:grpSpPr>
            <a:xfrm>
              <a:off x="5332320" y="4496040"/>
              <a:ext cx="185400" cy="186840"/>
              <a:chOff x="5332320" y="4496040"/>
              <a:chExt cx="185400" cy="186840"/>
            </a:xfrm>
          </p:grpSpPr>
          <p:sp>
            <p:nvSpPr>
              <p:cNvPr id="133" name=""/>
              <p:cNvSpPr/>
              <p:nvPr/>
            </p:nvSpPr>
            <p:spPr>
              <a:xfrm flipV="1" rot="5400000">
                <a:off x="5331600" y="4496400"/>
                <a:ext cx="186840" cy="185400"/>
              </a:xfrm>
              <a:prstGeom prst="ellipse">
                <a:avLst/>
              </a:prstGeom>
              <a:noFill/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5343840" y="4586400"/>
                <a:ext cx="83520" cy="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 flipH="1" flipV="1">
                <a:off x="5430240" y="4587840"/>
                <a:ext cx="40680" cy="7488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 flipH="1">
                <a:off x="5427360" y="4505760"/>
                <a:ext cx="43560" cy="7740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600" bIns="30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37" name=""/>
          <p:cNvSpPr/>
          <p:nvPr/>
        </p:nvSpPr>
        <p:spPr>
          <a:xfrm flipV="1" rot="5400000">
            <a:off x="4689360" y="3254760"/>
            <a:ext cx="65160" cy="68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 rot="5400000">
            <a:off x="4706640" y="4413600"/>
            <a:ext cx="66600" cy="698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" bIns="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rot="5400000">
            <a:off x="4683600" y="2905920"/>
            <a:ext cx="136440" cy="137880"/>
          </a:xfrm>
          <a:prstGeom prst="rect">
            <a:avLst/>
          </a:prstGeom>
          <a:noFill/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rot="5400000">
            <a:off x="4679640" y="3485880"/>
            <a:ext cx="135000" cy="138240"/>
          </a:xfrm>
          <a:prstGeom prst="rect">
            <a:avLst/>
          </a:prstGeom>
          <a:noFill/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rot="5400000">
            <a:off x="4667760" y="4098240"/>
            <a:ext cx="136440" cy="137880"/>
          </a:xfrm>
          <a:prstGeom prst="rect">
            <a:avLst/>
          </a:prstGeom>
          <a:noFill/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H="1">
            <a:off x="4127400" y="2773440"/>
            <a:ext cx="6336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738680" y="3009960"/>
            <a:ext cx="50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6024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738680" y="3597120"/>
            <a:ext cx="50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6034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764240" y="4119480"/>
            <a:ext cx="50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6044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705040" y="2690640"/>
            <a:ext cx="50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5038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716200" y="3197160"/>
            <a:ext cx="50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5034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740040" y="2703600"/>
            <a:ext cx="505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5018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753000" y="3173400"/>
            <a:ext cx="50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5014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255920" y="2573280"/>
            <a:ext cx="5050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722840" y="2727360"/>
            <a:ext cx="65160" cy="68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" bIns="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341960" y="2868480"/>
            <a:ext cx="50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X1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354560" y="3443400"/>
            <a:ext cx="50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X2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351320" y="4643280"/>
            <a:ext cx="50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X4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363920" y="4043520"/>
            <a:ext cx="505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X3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1999-11-17T18:58:34Z</dcterms:created>
  <dc:creator>swalto2</dc:creator>
  <dc:description/>
  <dc:language>en-US</dc:language>
  <cp:lastModifiedBy>swalto2</cp:lastModifiedBy>
  <cp:lastPrinted>2000-04-18T18:51:24Z</cp:lastPrinted>
  <dcterms:modified xsi:type="dcterms:W3CDTF">2000-04-18T19:05:07Z</dcterms:modified>
  <cp:revision>16</cp:revision>
  <dc:subject/>
  <dc:title>No Slide Title</dc:title>
</cp:coreProperties>
</file>