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F0167D-3C03-46DA-93CA-7491CDC02E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497D1A-B78D-4408-85A9-7632723B36D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DC185C-47BB-41A0-8CFE-5F3CDD8387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1A1D3B-8D83-4782-9184-04DA6E40C98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 Winter Operations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2001 - 2002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Gas Control Winter Ops Mtg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11/15/01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677320" y="1255680"/>
            <a:ext cx="42246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– Hastings Branch Line 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52720" y="2901960"/>
            <a:ext cx="2012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ROSEMOUNT 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542960" y="3524400"/>
            <a:ext cx="3448080" cy="723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971960" y="4248000"/>
            <a:ext cx="2857680" cy="6480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 flipV="1">
            <a:off x="4971960" y="3695760"/>
            <a:ext cx="0" cy="53352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 flipV="1">
            <a:off x="2152800" y="2647800"/>
            <a:ext cx="4133880" cy="3181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2082240" y="3100320"/>
            <a:ext cx="3206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HASTINGS BRANCH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MNB 85802/MNB 85801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3089160" y="5062680"/>
            <a:ext cx="18421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MNM 86501 &amp;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MNM 86502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915080" y="3657600"/>
            <a:ext cx="88560" cy="1144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091120" y="3481560"/>
            <a:ext cx="317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TBS FOR HASTINGS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1294560" y="5775480"/>
            <a:ext cx="1368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Farmington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969840" y="706320"/>
            <a:ext cx="352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523880" y="3454560"/>
            <a:ext cx="88920" cy="11412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759800" y="4851360"/>
            <a:ext cx="88920" cy="11448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913800" y="4967280"/>
            <a:ext cx="1998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TBS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HASTINGS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295280" y="5829480"/>
            <a:ext cx="1486080" cy="647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90000" y="0"/>
            <a:ext cx="697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E/F – Ventura Interconnect controls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12” V-ball for cntrl vlv 1, B-C north.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8” V-ball for cntrl vlv 1, B south.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Faster communication to D north control valve at Ventura station.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"/>
          <p:cNvSpPr/>
          <p:nvPr/>
        </p:nvSpPr>
        <p:spPr>
          <a:xfrm>
            <a:off x="91440" y="0"/>
            <a:ext cx="489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D – East Leg operation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Zone D plan volume is 650 MM/D or less for 24 hours or more, Hubbard should be on and Waterloo off.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260 MM pack and 950 PSIG Galena discharge targets are only required for Galena east plan volumes above 000 MM/D.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"/>
          <p:cNvSpPr/>
          <p:nvPr/>
        </p:nvSpPr>
        <p:spPr>
          <a:xfrm>
            <a:off x="91800" y="0"/>
            <a:ext cx="4983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C – Redfield H2S upset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Above 150 MM/D withdrawal, sour gas is shut in.  Monitor situation.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Below 150 MM/D withdrawal sour gas will continue to flow into the Redfield B line.  Initiate conference call with Ogden, Redfield, Des Moines Environmental Specialist, Des Moines management team member and Gas Control Director or Coordinator.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91080" y="0"/>
            <a:ext cx="7366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C – Hubbard electric contract tracking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new higher monthly target values will be in Hubbard RTU and tracked on the overview page.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Hubbard RTU will send daily alarm starting on the 10</a:t>
            </a:r>
            <a:r>
              <a:rPr b="0" lang="en-US" sz="3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each month if electric usage is below 15%.  The 15% minimum value will be tracked on the overview page.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"/>
          <p:cNvSpPr/>
          <p:nvPr/>
        </p:nvSpPr>
        <p:spPr>
          <a:xfrm>
            <a:off x="90360" y="0"/>
            <a:ext cx="7604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C – Glenwood Interconnect from B 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Side valves will be repositioned to feed NGPL from the B rather than the D line.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2" name="" descr=""/>
          <p:cNvPicPr/>
          <p:nvPr/>
        </p:nvPicPr>
        <p:blipFill>
          <a:blip r:embed="rId1"/>
          <a:stretch/>
        </p:blipFill>
        <p:spPr>
          <a:xfrm>
            <a:off x="235080" y="460440"/>
            <a:ext cx="8673840" cy="5931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"/>
          <p:cNvSpPr/>
          <p:nvPr/>
        </p:nvSpPr>
        <p:spPr>
          <a:xfrm>
            <a:off x="91800" y="0"/>
            <a:ext cx="535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A – Trailblazer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increase to 450,000 MMBTU/D.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flow control run connected to C suction with in-service target of Dec 1.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route TB to units 19 – 23 C suction header and discharge to B, C and/or 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While isolating TB to C suction header, can bypass C, common with B suction or common with D suction.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456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3" name=""/>
          <p:cNvSpPr/>
          <p:nvPr/>
        </p:nvSpPr>
        <p:spPr>
          <a:xfrm>
            <a:off x="737640" y="1998720"/>
            <a:ext cx="787644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interconnect primarily on B-C line suction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at Beatrice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Wider selection of units for compression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Tie-over to the B line suction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Possible C-D line combination from Bushton to Beatrice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Increase capacity from 320 MMCF/D to 450 MMCF/D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335680" y="1147680"/>
            <a:ext cx="3721320" cy="6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Beatrice</a:t>
            </a: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Trailblazer Interconnect to C Suction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466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3" name=""/>
          <p:cNvSpPr/>
          <p:nvPr/>
        </p:nvSpPr>
        <p:spPr>
          <a:xfrm>
            <a:off x="2335680" y="1147680"/>
            <a:ext cx="3721320" cy="6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Beatrice</a:t>
            </a: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Trailblazer Interconnect to C Suction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369720" y="6607080"/>
            <a:ext cx="28465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448920" y="6383160"/>
            <a:ext cx="123948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3179880" y="6613560"/>
            <a:ext cx="3403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V="1">
            <a:off x="3643200" y="4277880"/>
            <a:ext cx="0" cy="2335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H="1">
            <a:off x="3008160" y="4529160"/>
            <a:ext cx="625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334800" y="6178680"/>
            <a:ext cx="71996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441680" y="610560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47480" y="59482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V="1">
            <a:off x="4108320" y="5727240"/>
            <a:ext cx="0" cy="4510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 rot="16200000">
            <a:off x="4269600" y="5379120"/>
            <a:ext cx="550800" cy="508320"/>
          </a:xfrm>
          <a:custGeom>
            <a:avLst/>
            <a:gdLst>
              <a:gd name="textAreaLeft" fmla="*/ 120960 w 550800"/>
              <a:gd name="textAreaRight" fmla="*/ 429840 w 550800"/>
              <a:gd name="textAreaTop" fmla="*/ 111600 h 508320"/>
              <a:gd name="textAreaBottom" fmla="*/ 396720 h 50832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4106880" y="5727600"/>
            <a:ext cx="181080" cy="3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4805280" y="5626080"/>
            <a:ext cx="282600" cy="6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5095800" y="5626080"/>
            <a:ext cx="0" cy="5526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4022640" y="5902200"/>
            <a:ext cx="16056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5006880" y="584532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 flipV="1">
            <a:off x="4100400" y="5218200"/>
            <a:ext cx="0" cy="520560"/>
          </a:xfrm>
          <a:prstGeom prst="line">
            <a:avLst/>
          </a:prstGeom>
          <a:ln cap="rnd" w="1260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091120" y="5010120"/>
            <a:ext cx="0" cy="635040"/>
          </a:xfrm>
          <a:prstGeom prst="line">
            <a:avLst/>
          </a:prstGeom>
          <a:ln cap="rnd" w="1260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3787920" y="4960800"/>
            <a:ext cx="7459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#24 &amp; #25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5083200" y="5018040"/>
            <a:ext cx="9237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#24 &amp; #25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295880" y="5442120"/>
            <a:ext cx="447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349200" y="4871880"/>
            <a:ext cx="80517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61880" y="464976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338640" y="481968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 flipV="1">
            <a:off x="2990880" y="4236840"/>
            <a:ext cx="0" cy="6346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3567240" y="637380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2919240" y="462924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2178000" y="3965400"/>
            <a:ext cx="911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#21, #22, #23,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#24, &amp; #25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197240" y="4211640"/>
            <a:ext cx="0" cy="6602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4227120" y="4086360"/>
            <a:ext cx="1102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#19, 20, #21, #22,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#23, #24, &amp;#25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347760" y="3984480"/>
            <a:ext cx="819144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97080" y="373680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235320" y="390672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 flipV="1">
            <a:off x="2887560" y="3324240"/>
            <a:ext cx="0" cy="635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816280" y="371628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2912760" y="2965320"/>
            <a:ext cx="911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#19, #20, #21,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#22, &amp; #23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4094280" y="3298680"/>
            <a:ext cx="0" cy="66060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476280" y="2901960"/>
            <a:ext cx="8191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525240" y="26542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3363840" y="282420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 flipV="1">
            <a:off x="3016080" y="2241360"/>
            <a:ext cx="0" cy="63468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2944800" y="2633760"/>
            <a:ext cx="16020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3098880" y="2189160"/>
            <a:ext cx="7459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#19 &amp; #20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4222800" y="2216160"/>
            <a:ext cx="0" cy="66024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4253040" y="2090880"/>
            <a:ext cx="9237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#19 &amp; #20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527040" y="2076480"/>
            <a:ext cx="7937640" cy="0"/>
          </a:xfrm>
          <a:prstGeom prst="line">
            <a:avLst/>
          </a:prstGeom>
          <a:ln w="73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06240" y="181116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4138560" y="240516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010040" y="348768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4125960" y="4464000"/>
            <a:ext cx="16020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 flipV="1">
            <a:off x="5975280" y="2874960"/>
            <a:ext cx="0" cy="3728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 flipV="1">
            <a:off x="6559560" y="2049120"/>
            <a:ext cx="0" cy="4567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5878440" y="6284880"/>
            <a:ext cx="160560" cy="1303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6475320" y="627228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4187520" y="3071880"/>
            <a:ext cx="1102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UNITS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#19, 20, #21, #22,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#23, #24, &amp;#25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1674720" y="3603600"/>
            <a:ext cx="0" cy="3000240"/>
          </a:xfrm>
          <a:prstGeom prst="line">
            <a:avLst/>
          </a:prstGeom>
          <a:ln cap="rnd" w="7632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704960" y="3603600"/>
            <a:ext cx="1157400" cy="0"/>
          </a:xfrm>
          <a:prstGeom prst="line">
            <a:avLst/>
          </a:prstGeom>
          <a:ln cap="rnd" w="7632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 flipV="1">
            <a:off x="1690560" y="2606760"/>
            <a:ext cx="0" cy="952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719360" y="2622600"/>
            <a:ext cx="1271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1601640" y="3287880"/>
            <a:ext cx="160560" cy="1299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/>
          <p:nvPr/>
        </p:nvSpPr>
        <p:spPr>
          <a:xfrm>
            <a:off x="91800" y="0"/>
            <a:ext cx="4577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A – MUD LNG CO2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Omaha LNG plant liquefied in Sep/Oct/Nov as well as Apr/May.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Omaha 3</a:t>
            </a:r>
            <a:r>
              <a:rPr b="0" lang="en-US" sz="3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branchline switched to A line on April 1 and back to B on Oct 1.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effort is to minimize TB gas to 3</a:t>
            </a:r>
            <a:r>
              <a:rPr b="0" lang="en-US" sz="3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branchline.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"/>
          <p:cNvGrpSpPr/>
          <p:nvPr/>
        </p:nvGrpSpPr>
        <p:grpSpPr>
          <a:xfrm>
            <a:off x="558000" y="88920"/>
            <a:ext cx="7912800" cy="1760400"/>
            <a:chOff x="558000" y="88920"/>
            <a:chExt cx="7912800" cy="1760400"/>
          </a:xfrm>
        </p:grpSpPr>
        <p:sp>
          <p:nvSpPr>
            <p:cNvPr id="12" name=""/>
            <p:cNvSpPr/>
            <p:nvPr/>
          </p:nvSpPr>
          <p:spPr>
            <a:xfrm>
              <a:off x="3433680" y="88920"/>
              <a:ext cx="3346560" cy="861840"/>
            </a:xfrm>
            <a:custGeom>
              <a:avLst/>
              <a:gdLst/>
              <a:ahLst/>
              <a:rect l="l" t="t" r="r" b="b"/>
              <a:pathLst>
                <a:path w="2108" h="543">
                  <a:moveTo>
                    <a:pt x="547" y="0"/>
                  </a:moveTo>
                  <a:lnTo>
                    <a:pt x="493" y="1"/>
                  </a:lnTo>
                  <a:lnTo>
                    <a:pt x="433" y="5"/>
                  </a:lnTo>
                  <a:lnTo>
                    <a:pt x="383" y="8"/>
                  </a:lnTo>
                  <a:lnTo>
                    <a:pt x="334" y="12"/>
                  </a:lnTo>
                  <a:lnTo>
                    <a:pt x="284" y="17"/>
                  </a:lnTo>
                  <a:lnTo>
                    <a:pt x="256" y="22"/>
                  </a:lnTo>
                  <a:lnTo>
                    <a:pt x="220" y="28"/>
                  </a:lnTo>
                  <a:lnTo>
                    <a:pt x="185" y="36"/>
                  </a:lnTo>
                  <a:lnTo>
                    <a:pt x="155" y="46"/>
                  </a:lnTo>
                  <a:lnTo>
                    <a:pt x="112" y="61"/>
                  </a:lnTo>
                  <a:lnTo>
                    <a:pt x="80" y="76"/>
                  </a:lnTo>
                  <a:lnTo>
                    <a:pt x="56" y="89"/>
                  </a:lnTo>
                  <a:lnTo>
                    <a:pt x="37" y="104"/>
                  </a:lnTo>
                  <a:lnTo>
                    <a:pt x="21" y="118"/>
                  </a:lnTo>
                  <a:lnTo>
                    <a:pt x="6" y="139"/>
                  </a:lnTo>
                  <a:lnTo>
                    <a:pt x="0" y="154"/>
                  </a:lnTo>
                  <a:lnTo>
                    <a:pt x="0" y="170"/>
                  </a:lnTo>
                  <a:lnTo>
                    <a:pt x="2" y="186"/>
                  </a:lnTo>
                  <a:lnTo>
                    <a:pt x="9" y="203"/>
                  </a:lnTo>
                  <a:lnTo>
                    <a:pt x="17" y="217"/>
                  </a:lnTo>
                  <a:lnTo>
                    <a:pt x="30" y="231"/>
                  </a:lnTo>
                  <a:lnTo>
                    <a:pt x="39" y="242"/>
                  </a:lnTo>
                  <a:lnTo>
                    <a:pt x="54" y="256"/>
                  </a:lnTo>
                  <a:lnTo>
                    <a:pt x="71" y="267"/>
                  </a:lnTo>
                  <a:lnTo>
                    <a:pt x="86" y="277"/>
                  </a:lnTo>
                  <a:lnTo>
                    <a:pt x="106" y="286"/>
                  </a:lnTo>
                  <a:lnTo>
                    <a:pt x="123" y="295"/>
                  </a:lnTo>
                  <a:lnTo>
                    <a:pt x="142" y="302"/>
                  </a:lnTo>
                  <a:lnTo>
                    <a:pt x="162" y="310"/>
                  </a:lnTo>
                  <a:lnTo>
                    <a:pt x="194" y="319"/>
                  </a:lnTo>
                  <a:lnTo>
                    <a:pt x="222" y="324"/>
                  </a:lnTo>
                  <a:lnTo>
                    <a:pt x="258" y="332"/>
                  </a:lnTo>
                  <a:lnTo>
                    <a:pt x="299" y="338"/>
                  </a:lnTo>
                  <a:lnTo>
                    <a:pt x="338" y="346"/>
                  </a:lnTo>
                  <a:lnTo>
                    <a:pt x="439" y="360"/>
                  </a:lnTo>
                  <a:lnTo>
                    <a:pt x="571" y="374"/>
                  </a:lnTo>
                  <a:lnTo>
                    <a:pt x="720" y="393"/>
                  </a:lnTo>
                  <a:lnTo>
                    <a:pt x="816" y="405"/>
                  </a:lnTo>
                  <a:lnTo>
                    <a:pt x="2094" y="542"/>
                  </a:lnTo>
                  <a:lnTo>
                    <a:pt x="2107" y="354"/>
                  </a:lnTo>
                  <a:lnTo>
                    <a:pt x="595" y="234"/>
                  </a:lnTo>
                  <a:lnTo>
                    <a:pt x="511" y="229"/>
                  </a:lnTo>
                  <a:lnTo>
                    <a:pt x="429" y="220"/>
                  </a:lnTo>
                  <a:lnTo>
                    <a:pt x="396" y="218"/>
                  </a:lnTo>
                  <a:lnTo>
                    <a:pt x="366" y="213"/>
                  </a:lnTo>
                  <a:lnTo>
                    <a:pt x="342" y="209"/>
                  </a:lnTo>
                  <a:lnTo>
                    <a:pt x="325" y="205"/>
                  </a:lnTo>
                  <a:lnTo>
                    <a:pt x="308" y="200"/>
                  </a:lnTo>
                  <a:lnTo>
                    <a:pt x="297" y="194"/>
                  </a:lnTo>
                  <a:lnTo>
                    <a:pt x="286" y="189"/>
                  </a:lnTo>
                  <a:lnTo>
                    <a:pt x="282" y="181"/>
                  </a:lnTo>
                  <a:lnTo>
                    <a:pt x="278" y="173"/>
                  </a:lnTo>
                  <a:lnTo>
                    <a:pt x="278" y="164"/>
                  </a:lnTo>
                  <a:lnTo>
                    <a:pt x="280" y="155"/>
                  </a:lnTo>
                  <a:lnTo>
                    <a:pt x="284" y="148"/>
                  </a:lnTo>
                  <a:lnTo>
                    <a:pt x="291" y="142"/>
                  </a:lnTo>
                  <a:lnTo>
                    <a:pt x="304" y="133"/>
                  </a:lnTo>
                  <a:lnTo>
                    <a:pt x="314" y="129"/>
                  </a:lnTo>
                  <a:lnTo>
                    <a:pt x="332" y="124"/>
                  </a:lnTo>
                  <a:lnTo>
                    <a:pt x="351" y="118"/>
                  </a:lnTo>
                  <a:lnTo>
                    <a:pt x="394" y="111"/>
                  </a:lnTo>
                  <a:lnTo>
                    <a:pt x="437" y="106"/>
                  </a:lnTo>
                  <a:lnTo>
                    <a:pt x="483" y="100"/>
                  </a:lnTo>
                  <a:lnTo>
                    <a:pt x="532" y="96"/>
                  </a:lnTo>
                  <a:lnTo>
                    <a:pt x="567" y="92"/>
                  </a:lnTo>
                  <a:lnTo>
                    <a:pt x="590" y="90"/>
                  </a:lnTo>
                  <a:lnTo>
                    <a:pt x="610" y="89"/>
                  </a:lnTo>
                  <a:lnTo>
                    <a:pt x="620" y="86"/>
                  </a:lnTo>
                  <a:lnTo>
                    <a:pt x="631" y="80"/>
                  </a:lnTo>
                  <a:lnTo>
                    <a:pt x="642" y="74"/>
                  </a:lnTo>
                  <a:lnTo>
                    <a:pt x="653" y="67"/>
                  </a:lnTo>
                  <a:lnTo>
                    <a:pt x="659" y="58"/>
                  </a:lnTo>
                  <a:lnTo>
                    <a:pt x="661" y="49"/>
                  </a:lnTo>
                  <a:lnTo>
                    <a:pt x="661" y="39"/>
                  </a:lnTo>
                  <a:lnTo>
                    <a:pt x="657" y="30"/>
                  </a:lnTo>
                  <a:lnTo>
                    <a:pt x="651" y="22"/>
                  </a:lnTo>
                  <a:lnTo>
                    <a:pt x="640" y="15"/>
                  </a:lnTo>
                  <a:lnTo>
                    <a:pt x="627" y="9"/>
                  </a:lnTo>
                  <a:lnTo>
                    <a:pt x="612" y="4"/>
                  </a:lnTo>
                  <a:lnTo>
                    <a:pt x="590" y="0"/>
                  </a:lnTo>
                  <a:lnTo>
                    <a:pt x="547" y="0"/>
                  </a:lnTo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853240" y="650880"/>
              <a:ext cx="2617560" cy="1076400"/>
            </a:xfrm>
            <a:custGeom>
              <a:avLst/>
              <a:gdLst/>
              <a:ahLst/>
              <a:rect l="l" t="t" r="r" b="b"/>
              <a:pathLst>
                <a:path w="1649" h="678">
                  <a:moveTo>
                    <a:pt x="588" y="0"/>
                  </a:moveTo>
                  <a:lnTo>
                    <a:pt x="737" y="8"/>
                  </a:lnTo>
                  <a:lnTo>
                    <a:pt x="847" y="20"/>
                  </a:lnTo>
                  <a:lnTo>
                    <a:pt x="957" y="30"/>
                  </a:lnTo>
                  <a:lnTo>
                    <a:pt x="1079" y="49"/>
                  </a:lnTo>
                  <a:lnTo>
                    <a:pt x="1193" y="72"/>
                  </a:lnTo>
                  <a:lnTo>
                    <a:pt x="1299" y="96"/>
                  </a:lnTo>
                  <a:lnTo>
                    <a:pt x="1398" y="126"/>
                  </a:lnTo>
                  <a:lnTo>
                    <a:pt x="1480" y="157"/>
                  </a:lnTo>
                  <a:lnTo>
                    <a:pt x="1538" y="181"/>
                  </a:lnTo>
                  <a:lnTo>
                    <a:pt x="1570" y="203"/>
                  </a:lnTo>
                  <a:lnTo>
                    <a:pt x="1598" y="222"/>
                  </a:lnTo>
                  <a:lnTo>
                    <a:pt x="1616" y="245"/>
                  </a:lnTo>
                  <a:lnTo>
                    <a:pt x="1641" y="286"/>
                  </a:lnTo>
                  <a:lnTo>
                    <a:pt x="1648" y="324"/>
                  </a:lnTo>
                  <a:lnTo>
                    <a:pt x="1648" y="365"/>
                  </a:lnTo>
                  <a:lnTo>
                    <a:pt x="1633" y="399"/>
                  </a:lnTo>
                  <a:lnTo>
                    <a:pt x="1601" y="436"/>
                  </a:lnTo>
                  <a:lnTo>
                    <a:pt x="1555" y="474"/>
                  </a:lnTo>
                  <a:lnTo>
                    <a:pt x="1484" y="512"/>
                  </a:lnTo>
                  <a:lnTo>
                    <a:pt x="1398" y="542"/>
                  </a:lnTo>
                  <a:lnTo>
                    <a:pt x="1256" y="571"/>
                  </a:lnTo>
                  <a:lnTo>
                    <a:pt x="1122" y="595"/>
                  </a:lnTo>
                  <a:lnTo>
                    <a:pt x="911" y="614"/>
                  </a:lnTo>
                  <a:lnTo>
                    <a:pt x="666" y="628"/>
                  </a:lnTo>
                  <a:lnTo>
                    <a:pt x="377" y="647"/>
                  </a:lnTo>
                  <a:lnTo>
                    <a:pt x="157" y="662"/>
                  </a:lnTo>
                  <a:lnTo>
                    <a:pt x="0" y="677"/>
                  </a:lnTo>
                  <a:lnTo>
                    <a:pt x="0" y="312"/>
                  </a:lnTo>
                  <a:lnTo>
                    <a:pt x="220" y="317"/>
                  </a:lnTo>
                  <a:lnTo>
                    <a:pt x="360" y="320"/>
                  </a:lnTo>
                  <a:lnTo>
                    <a:pt x="455" y="320"/>
                  </a:lnTo>
                  <a:lnTo>
                    <a:pt x="534" y="320"/>
                  </a:lnTo>
                  <a:lnTo>
                    <a:pt x="627" y="312"/>
                  </a:lnTo>
                  <a:lnTo>
                    <a:pt x="691" y="293"/>
                  </a:lnTo>
                  <a:lnTo>
                    <a:pt x="707" y="288"/>
                  </a:lnTo>
                  <a:lnTo>
                    <a:pt x="722" y="279"/>
                  </a:lnTo>
                  <a:lnTo>
                    <a:pt x="735" y="268"/>
                  </a:lnTo>
                  <a:lnTo>
                    <a:pt x="737" y="256"/>
                  </a:lnTo>
                  <a:lnTo>
                    <a:pt x="735" y="241"/>
                  </a:lnTo>
                  <a:lnTo>
                    <a:pt x="722" y="230"/>
                  </a:lnTo>
                  <a:lnTo>
                    <a:pt x="700" y="218"/>
                  </a:lnTo>
                  <a:lnTo>
                    <a:pt x="676" y="211"/>
                  </a:lnTo>
                  <a:lnTo>
                    <a:pt x="646" y="205"/>
                  </a:lnTo>
                  <a:lnTo>
                    <a:pt x="588" y="196"/>
                  </a:lnTo>
                  <a:lnTo>
                    <a:pt x="495" y="181"/>
                  </a:lnTo>
                  <a:lnTo>
                    <a:pt x="485" y="176"/>
                  </a:lnTo>
                  <a:lnTo>
                    <a:pt x="474" y="171"/>
                  </a:lnTo>
                  <a:lnTo>
                    <a:pt x="465" y="165"/>
                  </a:lnTo>
                  <a:lnTo>
                    <a:pt x="454" y="157"/>
                  </a:lnTo>
                  <a:lnTo>
                    <a:pt x="444" y="150"/>
                  </a:lnTo>
                  <a:lnTo>
                    <a:pt x="439" y="145"/>
                  </a:lnTo>
                  <a:lnTo>
                    <a:pt x="433" y="136"/>
                  </a:lnTo>
                  <a:lnTo>
                    <a:pt x="426" y="128"/>
                  </a:lnTo>
                  <a:lnTo>
                    <a:pt x="422" y="119"/>
                  </a:lnTo>
                  <a:lnTo>
                    <a:pt x="420" y="111"/>
                  </a:lnTo>
                  <a:lnTo>
                    <a:pt x="420" y="100"/>
                  </a:lnTo>
                  <a:lnTo>
                    <a:pt x="418" y="89"/>
                  </a:lnTo>
                  <a:lnTo>
                    <a:pt x="422" y="78"/>
                  </a:lnTo>
                  <a:lnTo>
                    <a:pt x="426" y="66"/>
                  </a:lnTo>
                  <a:lnTo>
                    <a:pt x="433" y="57"/>
                  </a:lnTo>
                  <a:lnTo>
                    <a:pt x="439" y="49"/>
                  </a:lnTo>
                  <a:lnTo>
                    <a:pt x="450" y="38"/>
                  </a:lnTo>
                  <a:lnTo>
                    <a:pt x="467" y="29"/>
                  </a:lnTo>
                  <a:lnTo>
                    <a:pt x="478" y="21"/>
                  </a:lnTo>
                  <a:lnTo>
                    <a:pt x="489" y="17"/>
                  </a:lnTo>
                  <a:lnTo>
                    <a:pt x="500" y="13"/>
                  </a:lnTo>
                  <a:lnTo>
                    <a:pt x="515" y="8"/>
                  </a:lnTo>
                  <a:lnTo>
                    <a:pt x="532" y="4"/>
                  </a:lnTo>
                  <a:lnTo>
                    <a:pt x="551" y="2"/>
                  </a:lnTo>
                  <a:lnTo>
                    <a:pt x="571" y="0"/>
                  </a:lnTo>
                  <a:lnTo>
                    <a:pt x="588" y="0"/>
                  </a:lnTo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428840" y="1147680"/>
              <a:ext cx="5121360" cy="700200"/>
            </a:xfrm>
            <a:custGeom>
              <a:avLst/>
              <a:gdLst/>
              <a:ahLst/>
              <a:rect l="l" t="t" r="r" b="b"/>
              <a:pathLst>
                <a:path w="3226" h="441">
                  <a:moveTo>
                    <a:pt x="0" y="440"/>
                  </a:moveTo>
                  <a:lnTo>
                    <a:pt x="2842" y="359"/>
                  </a:lnTo>
                  <a:lnTo>
                    <a:pt x="2887" y="356"/>
                  </a:lnTo>
                  <a:lnTo>
                    <a:pt x="2921" y="353"/>
                  </a:lnTo>
                  <a:lnTo>
                    <a:pt x="2958" y="348"/>
                  </a:lnTo>
                  <a:lnTo>
                    <a:pt x="2989" y="343"/>
                  </a:lnTo>
                  <a:lnTo>
                    <a:pt x="3022" y="335"/>
                  </a:lnTo>
                  <a:lnTo>
                    <a:pt x="3056" y="325"/>
                  </a:lnTo>
                  <a:lnTo>
                    <a:pt x="3081" y="316"/>
                  </a:lnTo>
                  <a:lnTo>
                    <a:pt x="3104" y="308"/>
                  </a:lnTo>
                  <a:lnTo>
                    <a:pt x="3121" y="299"/>
                  </a:lnTo>
                  <a:lnTo>
                    <a:pt x="3143" y="287"/>
                  </a:lnTo>
                  <a:lnTo>
                    <a:pt x="3166" y="273"/>
                  </a:lnTo>
                  <a:lnTo>
                    <a:pt x="3180" y="261"/>
                  </a:lnTo>
                  <a:lnTo>
                    <a:pt x="3194" y="250"/>
                  </a:lnTo>
                  <a:lnTo>
                    <a:pt x="3205" y="235"/>
                  </a:lnTo>
                  <a:lnTo>
                    <a:pt x="3214" y="221"/>
                  </a:lnTo>
                  <a:lnTo>
                    <a:pt x="3219" y="200"/>
                  </a:lnTo>
                  <a:lnTo>
                    <a:pt x="3225" y="181"/>
                  </a:lnTo>
                  <a:lnTo>
                    <a:pt x="3222" y="159"/>
                  </a:lnTo>
                  <a:lnTo>
                    <a:pt x="3217" y="147"/>
                  </a:lnTo>
                  <a:lnTo>
                    <a:pt x="3211" y="135"/>
                  </a:lnTo>
                  <a:lnTo>
                    <a:pt x="3202" y="120"/>
                  </a:lnTo>
                  <a:lnTo>
                    <a:pt x="3188" y="105"/>
                  </a:lnTo>
                  <a:lnTo>
                    <a:pt x="3174" y="93"/>
                  </a:lnTo>
                  <a:lnTo>
                    <a:pt x="3160" y="84"/>
                  </a:lnTo>
                  <a:lnTo>
                    <a:pt x="3149" y="76"/>
                  </a:lnTo>
                  <a:lnTo>
                    <a:pt x="3135" y="67"/>
                  </a:lnTo>
                  <a:lnTo>
                    <a:pt x="3115" y="58"/>
                  </a:lnTo>
                  <a:lnTo>
                    <a:pt x="3093" y="48"/>
                  </a:lnTo>
                  <a:lnTo>
                    <a:pt x="3065" y="39"/>
                  </a:lnTo>
                  <a:lnTo>
                    <a:pt x="3042" y="30"/>
                  </a:lnTo>
                  <a:lnTo>
                    <a:pt x="3008" y="22"/>
                  </a:lnTo>
                  <a:lnTo>
                    <a:pt x="2975" y="15"/>
                  </a:lnTo>
                  <a:lnTo>
                    <a:pt x="2932" y="8"/>
                  </a:lnTo>
                  <a:lnTo>
                    <a:pt x="2884" y="3"/>
                  </a:lnTo>
                  <a:lnTo>
                    <a:pt x="2842" y="0"/>
                  </a:lnTo>
                  <a:lnTo>
                    <a:pt x="0" y="5"/>
                  </a:lnTo>
                  <a:lnTo>
                    <a:pt x="0" y="440"/>
                  </a:lnTo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58000" y="698400"/>
              <a:ext cx="3525840" cy="36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677880" y="2090880"/>
            <a:ext cx="7705800" cy="9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2"/>
          <a:stretch/>
        </p:blipFill>
        <p:spPr>
          <a:xfrm>
            <a:off x="2176560" y="3421080"/>
            <a:ext cx="4587840" cy="768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3"/>
          <a:stretch/>
        </p:blipFill>
        <p:spPr>
          <a:xfrm>
            <a:off x="4179960" y="4186080"/>
            <a:ext cx="750960" cy="76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4"/>
          <a:stretch/>
        </p:blipFill>
        <p:spPr>
          <a:xfrm>
            <a:off x="2620800" y="4944960"/>
            <a:ext cx="3533760" cy="76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2498400" y="1255680"/>
            <a:ext cx="20268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 Operations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"/>
          <p:cNvSpPr/>
          <p:nvPr/>
        </p:nvSpPr>
        <p:spPr>
          <a:xfrm>
            <a:off x="61560" y="1968480"/>
            <a:ext cx="5815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PONY EXPRESS INTERCONNECT TO BEATRICE 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FLOW STUDIES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176640" y="3419640"/>
            <a:ext cx="9302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137120" y="3159000"/>
            <a:ext cx="1320840" cy="696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679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679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#27 &amp; #28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 flipV="1">
            <a:off x="5443560" y="3389400"/>
            <a:ext cx="1982880" cy="1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864720" y="2766960"/>
            <a:ext cx="108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PONY EXPRESS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50720" y="3390840"/>
            <a:ext cx="1494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7435800" y="3166920"/>
            <a:ext cx="1235160" cy="63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643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790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UNITS #21 &amp; #22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1938240" y="3195720"/>
            <a:ext cx="1233720" cy="6825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709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709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#4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1953720" y="2973240"/>
            <a:ext cx="12456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TESCOTT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4138200" y="2935440"/>
            <a:ext cx="1200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CLIFTON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7455960" y="2943360"/>
            <a:ext cx="12837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BEATRICE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3213000" y="5502240"/>
            <a:ext cx="916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159080" y="5241960"/>
            <a:ext cx="1320840" cy="696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675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790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320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#27 &amp; #28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 flipV="1">
            <a:off x="5465880" y="5471640"/>
            <a:ext cx="1982520" cy="18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887040" y="4849920"/>
            <a:ext cx="108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PONY EXPRESS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560520" y="5473800"/>
            <a:ext cx="14065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7458120" y="5249880"/>
            <a:ext cx="1235160" cy="63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665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790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320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UNITS #21 &amp; #22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960560" y="5278320"/>
            <a:ext cx="1233360" cy="6829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 = 625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 = 790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= 320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#4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1976040" y="5056200"/>
            <a:ext cx="12456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TESCOTT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4160520" y="5018040"/>
            <a:ext cx="120096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CLIFTON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 rot="16200000">
            <a:off x="-719640" y="5409000"/>
            <a:ext cx="1946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 DISCHARGE – BUSHTON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660 PSIG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6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557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2676960" y="1255680"/>
            <a:ext cx="4148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Pony Express Interconnect - Tescott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465120" y="2684520"/>
            <a:ext cx="0" cy="13510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530280" y="4795920"/>
            <a:ext cx="0" cy="1350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 rot="16200000">
            <a:off x="-788400" y="3279600"/>
            <a:ext cx="19465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 DISCHARGE – BUSHTON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60480" y="4484520"/>
            <a:ext cx="8810640" cy="0"/>
          </a:xfrm>
          <a:prstGeom prst="line">
            <a:avLst/>
          </a:prstGeom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"/>
          <p:cNvSpPr/>
          <p:nvPr/>
        </p:nvSpPr>
        <p:spPr>
          <a:xfrm>
            <a:off x="90360" y="0"/>
            <a:ext cx="8544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Rich/Lean Stream – Bushton Processing shut down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expectations of plant shut down.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Palmyra C6+ to 0.1% maximum.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Decide if can blend to meet target.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Curtail highest C6+ production if necessary.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Configure system for blending.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 Palmyra C6+.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 critical points for hydrocarbon liquids.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"/>
          <p:cNvSpPr/>
          <p:nvPr/>
        </p:nvSpPr>
        <p:spPr>
          <a:xfrm>
            <a:off x="91440" y="0"/>
            <a:ext cx="7153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Rich/Lean Stream – Burdett station bypass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 flow ~105 MM/D from Holcomb.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Operate both Sublette turbines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Revert to operating Burdett from mid Oct through Mar because of open water cooling.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"/>
          <p:cNvSpPr/>
          <p:nvPr/>
        </p:nvSpPr>
        <p:spPr>
          <a:xfrm>
            <a:off x="91080" y="0"/>
            <a:ext cx="6090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Rich/Lean Stream – Burdett to Lean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Oneok request to try and operate their Helium plant.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Divert Burdett line flows to the Lean inlet.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Intended to lower CO2 content but retain enough volume for Helium plant to run.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Bushton Controller 5 check valve flapper removal completed 11/14/01.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"/>
          <p:cNvSpPr/>
          <p:nvPr/>
        </p:nvSpPr>
        <p:spPr>
          <a:xfrm>
            <a:off x="91080" y="0"/>
            <a:ext cx="8340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Bypass Stream – Beaver to Bushton configuration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some indicators that more gas will be sourced from the Beaver D-E discharge this season.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occurs could justify switching Valve 6 to Mullinville C to Bypass service as well as Mullinville to Macksville piping.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"/>
          <p:cNvSpPr/>
          <p:nvPr/>
        </p:nvSpPr>
        <p:spPr>
          <a:xfrm>
            <a:off x="720" y="1782720"/>
            <a:ext cx="22795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FIRM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396720" y="2854440"/>
            <a:ext cx="19080" cy="34858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 rot="16200000">
            <a:off x="-165960" y="3821760"/>
            <a:ext cx="8200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 flipV="1">
            <a:off x="428760" y="2846160"/>
            <a:ext cx="2428920" cy="6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441000" y="2487600"/>
            <a:ext cx="80100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426960" y="3548160"/>
            <a:ext cx="2368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 flipH="1" flipV="1" rot="5400000">
            <a:off x="2802240" y="3382560"/>
            <a:ext cx="419040" cy="38124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1240"/>
              <a:gd name="textAreaBottom" fmla="*/ 297720 h 381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 flipV="1">
            <a:off x="1239840" y="4471560"/>
            <a:ext cx="708120" cy="3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452520" y="5554800"/>
            <a:ext cx="2286000" cy="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452520" y="6138720"/>
            <a:ext cx="1365120" cy="648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28040" y="3179880"/>
            <a:ext cx="95364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466200" y="5326200"/>
            <a:ext cx="55332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453600" y="5897520"/>
            <a:ext cx="5472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689920" y="2201760"/>
            <a:ext cx="11923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MULLINVILLE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 flipV="1">
            <a:off x="1228680" y="3560760"/>
            <a:ext cx="0" cy="9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 flipH="1" flipV="1" rot="10800000">
            <a:off x="3746520" y="282420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5194080" y="2592360"/>
            <a:ext cx="1175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MACKSVILLE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1930320" y="3560760"/>
            <a:ext cx="0" cy="9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 flipH="1" flipV="1" rot="5400000">
            <a:off x="2625480" y="4918680"/>
            <a:ext cx="863640" cy="673200"/>
          </a:xfrm>
          <a:custGeom>
            <a:avLst/>
            <a:gdLst>
              <a:gd name="textAreaLeft" fmla="*/ 189360 w 863640"/>
              <a:gd name="textAreaRight" fmla="*/ 674280 w 863640"/>
              <a:gd name="textAreaTop" fmla="*/ 147600 h 673200"/>
              <a:gd name="textAreaBottom" fmla="*/ 525600 h 67320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533160" y="4971960"/>
            <a:ext cx="94068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CNG-BEAVER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 flipH="1" flipV="1" rot="5400000">
            <a:off x="2847960" y="269712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3251160" y="2908440"/>
            <a:ext cx="139680" cy="2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3203640" y="3573360"/>
            <a:ext cx="177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 flipV="1">
            <a:off x="3381480" y="2913120"/>
            <a:ext cx="0" cy="673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 flipH="1">
            <a:off x="422280" y="4551480"/>
            <a:ext cx="596880" cy="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1019160" y="4551120"/>
            <a:ext cx="0" cy="4698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 flipV="1">
            <a:off x="1793880" y="5567040"/>
            <a:ext cx="0" cy="58428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1284480" y="424188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471600" y="431784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 flipV="1">
            <a:off x="1793880" y="4919760"/>
            <a:ext cx="0" cy="62208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1793880" y="4932360"/>
            <a:ext cx="9399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3965400" y="3205080"/>
            <a:ext cx="0" cy="4190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965400" y="3306600"/>
            <a:ext cx="18036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3570120" y="2476440"/>
            <a:ext cx="860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HUGTON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965400" y="3306600"/>
            <a:ext cx="0" cy="5083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965400" y="3801960"/>
            <a:ext cx="990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3381480" y="3586320"/>
            <a:ext cx="0" cy="787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381480" y="4361040"/>
            <a:ext cx="160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flipH="1" flipV="1" rot="5400000">
            <a:off x="5715000" y="370044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4154400" y="307332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4065480" y="356868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 flipH="1" flipV="1" rot="5400000">
            <a:off x="5739120" y="3128760"/>
            <a:ext cx="419040" cy="38124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1240"/>
              <a:gd name="textAreaBottom" fmla="*/ 297720 h 381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 flipV="1">
            <a:off x="4956120" y="3319560"/>
            <a:ext cx="0" cy="4953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 flipV="1">
            <a:off x="4994280" y="3865680"/>
            <a:ext cx="0" cy="495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5006880" y="38782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3394080" y="5237280"/>
            <a:ext cx="23875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 flipV="1">
            <a:off x="5032440" y="4780080"/>
            <a:ext cx="0" cy="4824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 flipV="1">
            <a:off x="5756400" y="4780080"/>
            <a:ext cx="0" cy="4824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032440" y="4780080"/>
            <a:ext cx="7239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5769000" y="5249880"/>
            <a:ext cx="15228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 flipH="1" flipV="1" rot="5400000">
            <a:off x="5905080" y="4995000"/>
            <a:ext cx="419400" cy="380880"/>
          </a:xfrm>
          <a:custGeom>
            <a:avLst/>
            <a:gdLst>
              <a:gd name="textAreaLeft" fmla="*/ 91800 w 419400"/>
              <a:gd name="textAreaRight" fmla="*/ 327600 w 41940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3392640" y="412740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3417840" y="496584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5043600" y="452124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5068800" y="364500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6200640" y="3129120"/>
            <a:ext cx="0" cy="3045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6200640" y="311616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6200640" y="3116160"/>
            <a:ext cx="0" cy="5079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200640" y="3611520"/>
            <a:ext cx="990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6137280" y="3941640"/>
            <a:ext cx="1155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6389640" y="28828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6300720" y="337824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 flipV="1">
            <a:off x="7191360" y="3128760"/>
            <a:ext cx="0" cy="4950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 flipV="1">
            <a:off x="7280280" y="3611160"/>
            <a:ext cx="0" cy="330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7292880" y="361152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6302520" y="5224320"/>
            <a:ext cx="17017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6975360" y="4703400"/>
            <a:ext cx="0" cy="482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7699320" y="4703400"/>
            <a:ext cx="0" cy="482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6975360" y="4703760"/>
            <a:ext cx="7239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6389640" y="405144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6325920" y="495288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6986520" y="444492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7278840" y="340344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6137280" y="3306600"/>
            <a:ext cx="507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8021520" y="3019320"/>
            <a:ext cx="7920" cy="32860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 rot="16200000">
            <a:off x="7883640" y="4127760"/>
            <a:ext cx="938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7800840" y="2405160"/>
            <a:ext cx="0" cy="698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7317000" y="2031840"/>
            <a:ext cx="1006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BURDETT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5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656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3" name=""/>
          <p:cNvSpPr/>
          <p:nvPr/>
        </p:nvSpPr>
        <p:spPr>
          <a:xfrm>
            <a:off x="2677320" y="1255680"/>
            <a:ext cx="4097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Beaver to Bushton – Line Utilization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"/>
          <p:cNvSpPr/>
          <p:nvPr/>
        </p:nvSpPr>
        <p:spPr>
          <a:xfrm>
            <a:off x="2880" y="1830240"/>
            <a:ext cx="34167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LINE CONFIGURATION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396720" y="2995560"/>
            <a:ext cx="19080" cy="35323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 rot="16200000">
            <a:off x="-165960" y="3962880"/>
            <a:ext cx="8200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 flipV="1">
            <a:off x="428760" y="2987640"/>
            <a:ext cx="2428920" cy="6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441000" y="2629080"/>
            <a:ext cx="80100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426960" y="3689280"/>
            <a:ext cx="2368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 flipH="1" flipV="1" rot="5400000">
            <a:off x="2802240" y="3524040"/>
            <a:ext cx="419040" cy="38124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1240"/>
              <a:gd name="textAreaBottom" fmla="*/ 297720 h 381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 flipV="1">
            <a:off x="1252440" y="4613400"/>
            <a:ext cx="1419480" cy="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452520" y="5695920"/>
            <a:ext cx="2286000" cy="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52520" y="6280200"/>
            <a:ext cx="1365120" cy="648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428040" y="3321000"/>
            <a:ext cx="95364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66200" y="5467320"/>
            <a:ext cx="55332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453600" y="6039000"/>
            <a:ext cx="5472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2689920" y="2343240"/>
            <a:ext cx="11923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MULLINVILLE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 flipV="1">
            <a:off x="1228680" y="3701880"/>
            <a:ext cx="0" cy="9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 flipH="1" flipV="1" rot="10800000">
            <a:off x="3746520" y="2964240"/>
            <a:ext cx="419040" cy="38124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1240"/>
              <a:gd name="textAreaBottom" fmla="*/ 297720 h 381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5194080" y="2733840"/>
            <a:ext cx="1175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MACKSVILLE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2654280" y="3701880"/>
            <a:ext cx="0" cy="914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 flipH="1" flipV="1" rot="5400000">
            <a:off x="2625480" y="5060160"/>
            <a:ext cx="863640" cy="673200"/>
          </a:xfrm>
          <a:custGeom>
            <a:avLst/>
            <a:gdLst>
              <a:gd name="textAreaLeft" fmla="*/ 189360 w 863640"/>
              <a:gd name="textAreaRight" fmla="*/ 674280 w 863640"/>
              <a:gd name="textAreaTop" fmla="*/ 147600 h 673200"/>
              <a:gd name="textAreaBottom" fmla="*/ 525600 h 67320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33160" y="5113440"/>
            <a:ext cx="94068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CNG-BEAVER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 flipH="1" flipV="1" rot="5400000">
            <a:off x="2847960" y="283860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3251160" y="3049560"/>
            <a:ext cx="139680" cy="3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3203640" y="3714840"/>
            <a:ext cx="177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 flipV="1">
            <a:off x="3381480" y="3054240"/>
            <a:ext cx="0" cy="673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 flipH="1">
            <a:off x="422280" y="4692600"/>
            <a:ext cx="596880" cy="0"/>
          </a:xfrm>
          <a:prstGeom prst="line">
            <a:avLst/>
          </a:prstGeom>
          <a:ln w="7632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 flipV="1">
            <a:off x="1019160" y="4692240"/>
            <a:ext cx="0" cy="46980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1793880" y="5708160"/>
            <a:ext cx="0" cy="58428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1284480" y="438300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471600" y="445932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3965400" y="3346560"/>
            <a:ext cx="0" cy="4190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3965400" y="3448080"/>
            <a:ext cx="18036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3570120" y="2617920"/>
            <a:ext cx="860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HUGTON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3965400" y="3448080"/>
            <a:ext cx="0" cy="5079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3965400" y="3943440"/>
            <a:ext cx="16765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3381480" y="3727440"/>
            <a:ext cx="0" cy="787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3381480" y="4502160"/>
            <a:ext cx="160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 flipH="1" flipV="1" rot="5400000">
            <a:off x="5702400" y="429912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154400" y="321480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4065480" y="371016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 flipH="1" flipV="1" rot="5400000">
            <a:off x="5739120" y="3269880"/>
            <a:ext cx="419040" cy="38124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1240"/>
              <a:gd name="textAreaBottom" fmla="*/ 297720 h 3812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 flipV="1">
            <a:off x="5616720" y="3473280"/>
            <a:ext cx="0" cy="4953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4994280" y="45021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3394080" y="5378400"/>
            <a:ext cx="23875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5769000" y="5391000"/>
            <a:ext cx="15228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 flipH="1" flipV="1" rot="5400000">
            <a:off x="5905440" y="5137200"/>
            <a:ext cx="419040" cy="380880"/>
          </a:xfrm>
          <a:custGeom>
            <a:avLst/>
            <a:gdLst>
              <a:gd name="textAreaLeft" fmla="*/ 91800 w 419040"/>
              <a:gd name="textAreaRight" fmla="*/ 327240 w 419040"/>
              <a:gd name="textAreaTop" fmla="*/ 83520 h 380880"/>
              <a:gd name="textAreaBottom" fmla="*/ 297360 h 380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16" y="21600"/>
                </a:lnTo>
                <a:lnTo>
                  <a:pt x="5384" y="2160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3392640" y="426888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3417840" y="510696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6200640" y="3270240"/>
            <a:ext cx="0" cy="3049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6200640" y="325764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6200640" y="3257640"/>
            <a:ext cx="0" cy="5079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200640" y="3753000"/>
            <a:ext cx="990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137280" y="4083120"/>
            <a:ext cx="1155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6389640" y="302436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6300720" y="351936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 flipV="1">
            <a:off x="7191360" y="3270240"/>
            <a:ext cx="0" cy="49536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 flipV="1">
            <a:off x="7280280" y="3752640"/>
            <a:ext cx="0" cy="330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7292880" y="375300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6302520" y="5365800"/>
            <a:ext cx="17017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V="1">
            <a:off x="6975360" y="4844520"/>
            <a:ext cx="0" cy="482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flipV="1">
            <a:off x="7699320" y="4844520"/>
            <a:ext cx="0" cy="482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6975360" y="4844880"/>
            <a:ext cx="72396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6389640" y="419256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6325920" y="5094360"/>
            <a:ext cx="542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6986520" y="458640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7278840" y="3544920"/>
            <a:ext cx="549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6137280" y="3448080"/>
            <a:ext cx="5076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 flipH="1">
            <a:off x="8030880" y="3160800"/>
            <a:ext cx="11160" cy="31654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 rot="16200000">
            <a:off x="7845480" y="4362480"/>
            <a:ext cx="938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BUSHTON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7800840" y="2546280"/>
            <a:ext cx="0" cy="698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7317000" y="2173320"/>
            <a:ext cx="1006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BURDETT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190 MMCF/D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6099120" y="4502160"/>
            <a:ext cx="63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6149880" y="4084560"/>
            <a:ext cx="0" cy="419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6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737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4" name=""/>
          <p:cNvSpPr/>
          <p:nvPr/>
        </p:nvSpPr>
        <p:spPr>
          <a:xfrm>
            <a:off x="2677320" y="1255680"/>
            <a:ext cx="4097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Beaver to Bushton – Line Utilization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5" name=""/>
          <p:cNvGrpSpPr/>
          <p:nvPr/>
        </p:nvGrpSpPr>
        <p:grpSpPr>
          <a:xfrm>
            <a:off x="560160" y="88920"/>
            <a:ext cx="7909200" cy="1760400"/>
            <a:chOff x="560160" y="88920"/>
            <a:chExt cx="7909200" cy="1760400"/>
          </a:xfrm>
        </p:grpSpPr>
        <p:sp>
          <p:nvSpPr>
            <p:cNvPr id="746" name=""/>
            <p:cNvSpPr/>
            <p:nvPr/>
          </p:nvSpPr>
          <p:spPr>
            <a:xfrm>
              <a:off x="3433680" y="88920"/>
              <a:ext cx="3345120" cy="860400"/>
            </a:xfrm>
            <a:custGeom>
              <a:avLst/>
              <a:gdLst/>
              <a:ahLst/>
              <a:rect l="l" t="t" r="r" b="b"/>
              <a:pathLst>
                <a:path w="1129" h="600">
                  <a:moveTo>
                    <a:pt x="293" y="0"/>
                  </a:moveTo>
                  <a:lnTo>
                    <a:pt x="264" y="1"/>
                  </a:lnTo>
                  <a:lnTo>
                    <a:pt x="232" y="5"/>
                  </a:lnTo>
                  <a:lnTo>
                    <a:pt x="205" y="9"/>
                  </a:lnTo>
                  <a:lnTo>
                    <a:pt x="179" y="13"/>
                  </a:lnTo>
                  <a:lnTo>
                    <a:pt x="152" y="19"/>
                  </a:lnTo>
                  <a:lnTo>
                    <a:pt x="137" y="24"/>
                  </a:lnTo>
                  <a:lnTo>
                    <a:pt x="118" y="31"/>
                  </a:lnTo>
                  <a:lnTo>
                    <a:pt x="99" y="40"/>
                  </a:lnTo>
                  <a:lnTo>
                    <a:pt x="83" y="51"/>
                  </a:lnTo>
                  <a:lnTo>
                    <a:pt x="60" y="68"/>
                  </a:lnTo>
                  <a:lnTo>
                    <a:pt x="43" y="84"/>
                  </a:lnTo>
                  <a:lnTo>
                    <a:pt x="30" y="99"/>
                  </a:lnTo>
                  <a:lnTo>
                    <a:pt x="20" y="115"/>
                  </a:lnTo>
                  <a:lnTo>
                    <a:pt x="11" y="131"/>
                  </a:lnTo>
                  <a:lnTo>
                    <a:pt x="3" y="154"/>
                  </a:lnTo>
                  <a:lnTo>
                    <a:pt x="0" y="170"/>
                  </a:lnTo>
                  <a:lnTo>
                    <a:pt x="0" y="188"/>
                  </a:lnTo>
                  <a:lnTo>
                    <a:pt x="1" y="206"/>
                  </a:lnTo>
                  <a:lnTo>
                    <a:pt x="5" y="225"/>
                  </a:lnTo>
                  <a:lnTo>
                    <a:pt x="9" y="240"/>
                  </a:lnTo>
                  <a:lnTo>
                    <a:pt x="16" y="256"/>
                  </a:lnTo>
                  <a:lnTo>
                    <a:pt x="21" y="268"/>
                  </a:lnTo>
                  <a:lnTo>
                    <a:pt x="29" y="283"/>
                  </a:lnTo>
                  <a:lnTo>
                    <a:pt x="38" y="296"/>
                  </a:lnTo>
                  <a:lnTo>
                    <a:pt x="46" y="307"/>
                  </a:lnTo>
                  <a:lnTo>
                    <a:pt x="57" y="317"/>
                  </a:lnTo>
                  <a:lnTo>
                    <a:pt x="66" y="327"/>
                  </a:lnTo>
                  <a:lnTo>
                    <a:pt x="76" y="334"/>
                  </a:lnTo>
                  <a:lnTo>
                    <a:pt x="87" y="343"/>
                  </a:lnTo>
                  <a:lnTo>
                    <a:pt x="104" y="353"/>
                  </a:lnTo>
                  <a:lnTo>
                    <a:pt x="119" y="359"/>
                  </a:lnTo>
                  <a:lnTo>
                    <a:pt x="138" y="367"/>
                  </a:lnTo>
                  <a:lnTo>
                    <a:pt x="160" y="374"/>
                  </a:lnTo>
                  <a:lnTo>
                    <a:pt x="181" y="383"/>
                  </a:lnTo>
                  <a:lnTo>
                    <a:pt x="235" y="398"/>
                  </a:lnTo>
                  <a:lnTo>
                    <a:pt x="306" y="414"/>
                  </a:lnTo>
                  <a:lnTo>
                    <a:pt x="386" y="435"/>
                  </a:lnTo>
                  <a:lnTo>
                    <a:pt x="437" y="448"/>
                  </a:lnTo>
                  <a:lnTo>
                    <a:pt x="1122" y="600"/>
                  </a:lnTo>
                  <a:lnTo>
                    <a:pt x="1129" y="392"/>
                  </a:lnTo>
                  <a:lnTo>
                    <a:pt x="319" y="259"/>
                  </a:lnTo>
                  <a:lnTo>
                    <a:pt x="274" y="253"/>
                  </a:lnTo>
                  <a:lnTo>
                    <a:pt x="230" y="244"/>
                  </a:lnTo>
                  <a:lnTo>
                    <a:pt x="212" y="241"/>
                  </a:lnTo>
                  <a:lnTo>
                    <a:pt x="196" y="236"/>
                  </a:lnTo>
                  <a:lnTo>
                    <a:pt x="183" y="231"/>
                  </a:lnTo>
                  <a:lnTo>
                    <a:pt x="174" y="227"/>
                  </a:lnTo>
                  <a:lnTo>
                    <a:pt x="165" y="221"/>
                  </a:lnTo>
                  <a:lnTo>
                    <a:pt x="159" y="215"/>
                  </a:lnTo>
                  <a:lnTo>
                    <a:pt x="153" y="209"/>
                  </a:lnTo>
                  <a:lnTo>
                    <a:pt x="151" y="200"/>
                  </a:lnTo>
                  <a:lnTo>
                    <a:pt x="149" y="191"/>
                  </a:lnTo>
                  <a:lnTo>
                    <a:pt x="149" y="182"/>
                  </a:lnTo>
                  <a:lnTo>
                    <a:pt x="150" y="172"/>
                  </a:lnTo>
                  <a:lnTo>
                    <a:pt x="152" y="164"/>
                  </a:lnTo>
                  <a:lnTo>
                    <a:pt x="156" y="157"/>
                  </a:lnTo>
                  <a:lnTo>
                    <a:pt x="163" y="147"/>
                  </a:lnTo>
                  <a:lnTo>
                    <a:pt x="168" y="143"/>
                  </a:lnTo>
                  <a:lnTo>
                    <a:pt x="178" y="137"/>
                  </a:lnTo>
                  <a:lnTo>
                    <a:pt x="188" y="131"/>
                  </a:lnTo>
                  <a:lnTo>
                    <a:pt x="211" y="123"/>
                  </a:lnTo>
                  <a:lnTo>
                    <a:pt x="234" y="117"/>
                  </a:lnTo>
                  <a:lnTo>
                    <a:pt x="259" y="111"/>
                  </a:lnTo>
                  <a:lnTo>
                    <a:pt x="285" y="106"/>
                  </a:lnTo>
                  <a:lnTo>
                    <a:pt x="304" y="102"/>
                  </a:lnTo>
                  <a:lnTo>
                    <a:pt x="316" y="100"/>
                  </a:lnTo>
                  <a:lnTo>
                    <a:pt x="327" y="98"/>
                  </a:lnTo>
                  <a:lnTo>
                    <a:pt x="332" y="95"/>
                  </a:lnTo>
                  <a:lnTo>
                    <a:pt x="338" y="89"/>
                  </a:lnTo>
                  <a:lnTo>
                    <a:pt x="344" y="82"/>
                  </a:lnTo>
                  <a:lnTo>
                    <a:pt x="350" y="74"/>
                  </a:lnTo>
                  <a:lnTo>
                    <a:pt x="353" y="64"/>
                  </a:lnTo>
                  <a:lnTo>
                    <a:pt x="354" y="54"/>
                  </a:lnTo>
                  <a:lnTo>
                    <a:pt x="354" y="43"/>
                  </a:lnTo>
                  <a:lnTo>
                    <a:pt x="352" y="33"/>
                  </a:lnTo>
                  <a:lnTo>
                    <a:pt x="349" y="24"/>
                  </a:lnTo>
                  <a:lnTo>
                    <a:pt x="343" y="17"/>
                  </a:lnTo>
                  <a:lnTo>
                    <a:pt x="336" y="10"/>
                  </a:lnTo>
                  <a:lnTo>
                    <a:pt x="328" y="4"/>
                  </a:lnTo>
                  <a:lnTo>
                    <a:pt x="316" y="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6642000" y="666720"/>
              <a:ext cx="457200" cy="295200"/>
            </a:xfrm>
            <a:prstGeom prst="ellipse">
              <a:avLst/>
            </a:prstGeom>
            <a:solidFill>
              <a:srgbClr val="804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5853240" y="650880"/>
              <a:ext cx="2616120" cy="1074600"/>
            </a:xfrm>
            <a:custGeom>
              <a:avLst/>
              <a:gdLst/>
              <a:ahLst/>
              <a:rect l="l" t="t" r="r" b="b"/>
              <a:pathLst>
                <a:path w="883" h="757">
                  <a:moveTo>
                    <a:pt x="315" y="0"/>
                  </a:moveTo>
                  <a:lnTo>
                    <a:pt x="395" y="9"/>
                  </a:lnTo>
                  <a:lnTo>
                    <a:pt x="454" y="22"/>
                  </a:lnTo>
                  <a:lnTo>
                    <a:pt x="513" y="34"/>
                  </a:lnTo>
                  <a:lnTo>
                    <a:pt x="578" y="55"/>
                  </a:lnTo>
                  <a:lnTo>
                    <a:pt x="639" y="80"/>
                  </a:lnTo>
                  <a:lnTo>
                    <a:pt x="696" y="107"/>
                  </a:lnTo>
                  <a:lnTo>
                    <a:pt x="749" y="141"/>
                  </a:lnTo>
                  <a:lnTo>
                    <a:pt x="793" y="175"/>
                  </a:lnTo>
                  <a:lnTo>
                    <a:pt x="824" y="202"/>
                  </a:lnTo>
                  <a:lnTo>
                    <a:pt x="841" y="227"/>
                  </a:lnTo>
                  <a:lnTo>
                    <a:pt x="856" y="248"/>
                  </a:lnTo>
                  <a:lnTo>
                    <a:pt x="866" y="274"/>
                  </a:lnTo>
                  <a:lnTo>
                    <a:pt x="879" y="320"/>
                  </a:lnTo>
                  <a:lnTo>
                    <a:pt x="883" y="362"/>
                  </a:lnTo>
                  <a:lnTo>
                    <a:pt x="883" y="408"/>
                  </a:lnTo>
                  <a:lnTo>
                    <a:pt x="875" y="446"/>
                  </a:lnTo>
                  <a:lnTo>
                    <a:pt x="858" y="488"/>
                  </a:lnTo>
                  <a:lnTo>
                    <a:pt x="833" y="530"/>
                  </a:lnTo>
                  <a:lnTo>
                    <a:pt x="795" y="572"/>
                  </a:lnTo>
                  <a:lnTo>
                    <a:pt x="749" y="606"/>
                  </a:lnTo>
                  <a:lnTo>
                    <a:pt x="673" y="639"/>
                  </a:lnTo>
                  <a:lnTo>
                    <a:pt x="601" y="665"/>
                  </a:lnTo>
                  <a:lnTo>
                    <a:pt x="488" y="686"/>
                  </a:lnTo>
                  <a:lnTo>
                    <a:pt x="357" y="702"/>
                  </a:lnTo>
                  <a:lnTo>
                    <a:pt x="202" y="723"/>
                  </a:lnTo>
                  <a:lnTo>
                    <a:pt x="84" y="740"/>
                  </a:lnTo>
                  <a:lnTo>
                    <a:pt x="0" y="757"/>
                  </a:lnTo>
                  <a:lnTo>
                    <a:pt x="0" y="349"/>
                  </a:lnTo>
                  <a:lnTo>
                    <a:pt x="118" y="354"/>
                  </a:lnTo>
                  <a:lnTo>
                    <a:pt x="193" y="358"/>
                  </a:lnTo>
                  <a:lnTo>
                    <a:pt x="244" y="358"/>
                  </a:lnTo>
                  <a:lnTo>
                    <a:pt x="286" y="358"/>
                  </a:lnTo>
                  <a:lnTo>
                    <a:pt x="336" y="349"/>
                  </a:lnTo>
                  <a:lnTo>
                    <a:pt x="370" y="328"/>
                  </a:lnTo>
                  <a:lnTo>
                    <a:pt x="379" y="322"/>
                  </a:lnTo>
                  <a:lnTo>
                    <a:pt x="387" y="312"/>
                  </a:lnTo>
                  <a:lnTo>
                    <a:pt x="394" y="300"/>
                  </a:lnTo>
                  <a:lnTo>
                    <a:pt x="395" y="286"/>
                  </a:lnTo>
                  <a:lnTo>
                    <a:pt x="394" y="269"/>
                  </a:lnTo>
                  <a:lnTo>
                    <a:pt x="387" y="257"/>
                  </a:lnTo>
                  <a:lnTo>
                    <a:pt x="375" y="244"/>
                  </a:lnTo>
                  <a:lnTo>
                    <a:pt x="362" y="236"/>
                  </a:lnTo>
                  <a:lnTo>
                    <a:pt x="346" y="229"/>
                  </a:lnTo>
                  <a:lnTo>
                    <a:pt x="315" y="219"/>
                  </a:lnTo>
                  <a:lnTo>
                    <a:pt x="265" y="202"/>
                  </a:lnTo>
                  <a:lnTo>
                    <a:pt x="260" y="197"/>
                  </a:lnTo>
                  <a:lnTo>
                    <a:pt x="254" y="191"/>
                  </a:lnTo>
                  <a:lnTo>
                    <a:pt x="249" y="184"/>
                  </a:lnTo>
                  <a:lnTo>
                    <a:pt x="243" y="176"/>
                  </a:lnTo>
                  <a:lnTo>
                    <a:pt x="238" y="168"/>
                  </a:lnTo>
                  <a:lnTo>
                    <a:pt x="235" y="162"/>
                  </a:lnTo>
                  <a:lnTo>
                    <a:pt x="232" y="152"/>
                  </a:lnTo>
                  <a:lnTo>
                    <a:pt x="228" y="143"/>
                  </a:lnTo>
                  <a:lnTo>
                    <a:pt x="226" y="133"/>
                  </a:lnTo>
                  <a:lnTo>
                    <a:pt x="225" y="124"/>
                  </a:lnTo>
                  <a:lnTo>
                    <a:pt x="225" y="112"/>
                  </a:lnTo>
                  <a:lnTo>
                    <a:pt x="224" y="100"/>
                  </a:lnTo>
                  <a:lnTo>
                    <a:pt x="226" y="87"/>
                  </a:lnTo>
                  <a:lnTo>
                    <a:pt x="228" y="74"/>
                  </a:lnTo>
                  <a:lnTo>
                    <a:pt x="232" y="64"/>
                  </a:lnTo>
                  <a:lnTo>
                    <a:pt x="235" y="55"/>
                  </a:lnTo>
                  <a:lnTo>
                    <a:pt x="241" y="43"/>
                  </a:lnTo>
                  <a:lnTo>
                    <a:pt x="250" y="32"/>
                  </a:lnTo>
                  <a:lnTo>
                    <a:pt x="256" y="24"/>
                  </a:lnTo>
                  <a:lnTo>
                    <a:pt x="262" y="19"/>
                  </a:lnTo>
                  <a:lnTo>
                    <a:pt x="268" y="15"/>
                  </a:lnTo>
                  <a:lnTo>
                    <a:pt x="276" y="9"/>
                  </a:lnTo>
                  <a:lnTo>
                    <a:pt x="285" y="5"/>
                  </a:lnTo>
                  <a:lnTo>
                    <a:pt x="295" y="2"/>
                  </a:lnTo>
                  <a:lnTo>
                    <a:pt x="306" y="0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428840" y="1147680"/>
              <a:ext cx="5119560" cy="698400"/>
            </a:xfrm>
            <a:custGeom>
              <a:avLst/>
              <a:gdLst/>
              <a:ahLst/>
              <a:rect l="l" t="t" r="r" b="b"/>
              <a:pathLst>
                <a:path w="1146" h="513">
                  <a:moveTo>
                    <a:pt x="0" y="513"/>
                  </a:moveTo>
                  <a:lnTo>
                    <a:pt x="1010" y="418"/>
                  </a:lnTo>
                  <a:lnTo>
                    <a:pt x="1026" y="415"/>
                  </a:lnTo>
                  <a:lnTo>
                    <a:pt x="1038" y="412"/>
                  </a:lnTo>
                  <a:lnTo>
                    <a:pt x="1051" y="406"/>
                  </a:lnTo>
                  <a:lnTo>
                    <a:pt x="1062" y="400"/>
                  </a:lnTo>
                  <a:lnTo>
                    <a:pt x="1074" y="391"/>
                  </a:lnTo>
                  <a:lnTo>
                    <a:pt x="1086" y="379"/>
                  </a:lnTo>
                  <a:lnTo>
                    <a:pt x="1095" y="369"/>
                  </a:lnTo>
                  <a:lnTo>
                    <a:pt x="1103" y="359"/>
                  </a:lnTo>
                  <a:lnTo>
                    <a:pt x="1109" y="349"/>
                  </a:lnTo>
                  <a:lnTo>
                    <a:pt x="1117" y="335"/>
                  </a:lnTo>
                  <a:lnTo>
                    <a:pt x="1125" y="318"/>
                  </a:lnTo>
                  <a:lnTo>
                    <a:pt x="1130" y="304"/>
                  </a:lnTo>
                  <a:lnTo>
                    <a:pt x="1135" y="291"/>
                  </a:lnTo>
                  <a:lnTo>
                    <a:pt x="1139" y="274"/>
                  </a:lnTo>
                  <a:lnTo>
                    <a:pt x="1142" y="258"/>
                  </a:lnTo>
                  <a:lnTo>
                    <a:pt x="1144" y="233"/>
                  </a:lnTo>
                  <a:lnTo>
                    <a:pt x="1146" y="211"/>
                  </a:lnTo>
                  <a:lnTo>
                    <a:pt x="1145" y="185"/>
                  </a:lnTo>
                  <a:lnTo>
                    <a:pt x="1143" y="171"/>
                  </a:lnTo>
                  <a:lnTo>
                    <a:pt x="1141" y="157"/>
                  </a:lnTo>
                  <a:lnTo>
                    <a:pt x="1138" y="140"/>
                  </a:lnTo>
                  <a:lnTo>
                    <a:pt x="1133" y="122"/>
                  </a:lnTo>
                  <a:lnTo>
                    <a:pt x="1128" y="109"/>
                  </a:lnTo>
                  <a:lnTo>
                    <a:pt x="1123" y="98"/>
                  </a:lnTo>
                  <a:lnTo>
                    <a:pt x="1119" y="89"/>
                  </a:lnTo>
                  <a:lnTo>
                    <a:pt x="1114" y="78"/>
                  </a:lnTo>
                  <a:lnTo>
                    <a:pt x="1107" y="68"/>
                  </a:lnTo>
                  <a:lnTo>
                    <a:pt x="1099" y="56"/>
                  </a:lnTo>
                  <a:lnTo>
                    <a:pt x="1089" y="45"/>
                  </a:lnTo>
                  <a:lnTo>
                    <a:pt x="1081" y="35"/>
                  </a:lnTo>
                  <a:lnTo>
                    <a:pt x="1069" y="26"/>
                  </a:lnTo>
                  <a:lnTo>
                    <a:pt x="1057" y="18"/>
                  </a:lnTo>
                  <a:lnTo>
                    <a:pt x="1042" y="9"/>
                  </a:lnTo>
                  <a:lnTo>
                    <a:pt x="1025" y="4"/>
                  </a:lnTo>
                  <a:lnTo>
                    <a:pt x="1010" y="0"/>
                  </a:lnTo>
                  <a:lnTo>
                    <a:pt x="0" y="6"/>
                  </a:lnTo>
                  <a:lnTo>
                    <a:pt x="0" y="513"/>
                  </a:lnTo>
                  <a:close/>
                </a:path>
              </a:pathLst>
            </a:cu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595440" y="1162080"/>
              <a:ext cx="1644480" cy="687240"/>
            </a:xfrm>
            <a:prstGeom prst="ellipse">
              <a:avLst/>
            </a:prstGeom>
            <a:solidFill>
              <a:srgbClr val="cc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33320" y="1204920"/>
              <a:ext cx="1366920" cy="60156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560160" y="698400"/>
              <a:ext cx="3521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Enron Transportation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3" name=""/>
          <p:cNvSpPr/>
          <p:nvPr/>
        </p:nvSpPr>
        <p:spPr>
          <a:xfrm>
            <a:off x="-360" y="1998720"/>
            <a:ext cx="8478000" cy="143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RECOMMENDATION TO MOVE TO MAX FIRM CAPACITY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Roger Mills volumes increase above 75 MMCF/D - 100 MMCF/D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Sunray C-D volumes increase above 275 MMCF/D - 300 MMCF/D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2677320" y="1255680"/>
            <a:ext cx="4097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Beaver to Bushton – Line Utilization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"/>
          <p:cNvSpPr/>
          <p:nvPr/>
        </p:nvSpPr>
        <p:spPr>
          <a:xfrm>
            <a:off x="91440" y="0"/>
            <a:ext cx="7265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Bypass Stream – Gray County Interconnect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NNG/TW Gray interconnect will remain in place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tap &amp; 16” line from NNG to CS P-3 being installed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NNG/TW CS P-3 interconnect to be bi-directional having facility capacity of 150 MMcfd (limited to 100 MMcfd by controls)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or receipts from/to TW will have capability to connect to either suction or discharge of CS P3 as pressures may dictate.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"/>
          <p:cNvSpPr/>
          <p:nvPr/>
        </p:nvSpPr>
        <p:spPr>
          <a:xfrm>
            <a:off x="92520" y="0"/>
            <a:ext cx="5276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in the World Wide Web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685800" y="912960"/>
            <a:ext cx="7772400" cy="51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Optimization website has changed: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http://www.ets.enron.com/optimization/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 on with your corp id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latest Facility Operating Guidelines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-1080" y="0"/>
            <a:ext cx="6158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 2001 – 2002 Winter Operation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685800" y="91260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E/F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Rich/Lean Stream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Bypass Stream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in the World Wide Web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 flipH="1" flipV="1">
            <a:off x="2576160" y="3348000"/>
            <a:ext cx="1485720" cy="990720"/>
          </a:xfrm>
          <a:prstGeom prst="line">
            <a:avLst/>
          </a:prstGeom>
          <a:ln w="255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29120" y="4334040"/>
            <a:ext cx="1209600" cy="571320"/>
          </a:xfrm>
          <a:prstGeom prst="line">
            <a:avLst/>
          </a:prstGeom>
          <a:ln w="255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229360" y="4905360"/>
            <a:ext cx="2171520" cy="181080"/>
          </a:xfrm>
          <a:prstGeom prst="line">
            <a:avLst/>
          </a:prstGeom>
          <a:ln w="255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flipV="1">
            <a:off x="2347560" y="2014200"/>
            <a:ext cx="219240" cy="1343160"/>
          </a:xfrm>
          <a:prstGeom prst="line">
            <a:avLst/>
          </a:prstGeom>
          <a:ln w="255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 flipV="1">
            <a:off x="2976120" y="1728720"/>
            <a:ext cx="885960" cy="362160"/>
          </a:xfrm>
          <a:prstGeom prst="line">
            <a:avLst/>
          </a:prstGeom>
          <a:ln w="255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76840" y="2104920"/>
            <a:ext cx="542880" cy="866880"/>
          </a:xfrm>
          <a:prstGeom prst="line">
            <a:avLst/>
          </a:prstGeom>
          <a:ln w="255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29080" y="2981160"/>
            <a:ext cx="905040" cy="66960"/>
          </a:xfrm>
          <a:prstGeom prst="line">
            <a:avLst/>
          </a:prstGeom>
          <a:ln w="255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5338800" y="3033720"/>
            <a:ext cx="971640" cy="9360"/>
          </a:xfrm>
          <a:prstGeom prst="line">
            <a:avLst/>
          </a:prstGeom>
          <a:ln w="255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334200" y="3038400"/>
            <a:ext cx="1409760" cy="95400"/>
          </a:xfrm>
          <a:prstGeom prst="line">
            <a:avLst/>
          </a:prstGeom>
          <a:ln w="255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14560" y="5896080"/>
            <a:ext cx="1133640" cy="8478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371600" y="1143000"/>
            <a:ext cx="4881600" cy="5248440"/>
          </a:xfrm>
          <a:custGeom>
            <a:avLst/>
            <a:gdLst/>
            <a:ahLst/>
            <a:rect l="l" t="t" r="r" b="b"/>
            <a:pathLst>
              <a:path w="3075" h="3306">
                <a:moveTo>
                  <a:pt x="0" y="22"/>
                </a:moveTo>
                <a:lnTo>
                  <a:pt x="8" y="208"/>
                </a:lnTo>
                <a:lnTo>
                  <a:pt x="127" y="649"/>
                </a:lnTo>
                <a:lnTo>
                  <a:pt x="148" y="1223"/>
                </a:lnTo>
                <a:lnTo>
                  <a:pt x="229" y="1686"/>
                </a:lnTo>
                <a:lnTo>
                  <a:pt x="120" y="1914"/>
                </a:lnTo>
                <a:lnTo>
                  <a:pt x="278" y="2088"/>
                </a:lnTo>
                <a:lnTo>
                  <a:pt x="269" y="3305"/>
                </a:lnTo>
                <a:lnTo>
                  <a:pt x="2490" y="3256"/>
                </a:lnTo>
                <a:lnTo>
                  <a:pt x="2458" y="3022"/>
                </a:lnTo>
                <a:lnTo>
                  <a:pt x="2394" y="2935"/>
                </a:lnTo>
                <a:lnTo>
                  <a:pt x="2221" y="2811"/>
                </a:lnTo>
                <a:lnTo>
                  <a:pt x="2102" y="2662"/>
                </a:lnTo>
                <a:lnTo>
                  <a:pt x="1802" y="2452"/>
                </a:lnTo>
                <a:lnTo>
                  <a:pt x="1811" y="2091"/>
                </a:lnTo>
                <a:lnTo>
                  <a:pt x="1747" y="1866"/>
                </a:lnTo>
                <a:lnTo>
                  <a:pt x="1986" y="1521"/>
                </a:lnTo>
                <a:lnTo>
                  <a:pt x="1973" y="1187"/>
                </a:lnTo>
                <a:lnTo>
                  <a:pt x="2029" y="1129"/>
                </a:lnTo>
                <a:lnTo>
                  <a:pt x="2333" y="845"/>
                </a:lnTo>
                <a:lnTo>
                  <a:pt x="2483" y="634"/>
                </a:lnTo>
                <a:lnTo>
                  <a:pt x="2679" y="461"/>
                </a:lnTo>
                <a:lnTo>
                  <a:pt x="3074" y="237"/>
                </a:lnTo>
                <a:lnTo>
                  <a:pt x="2928" y="251"/>
                </a:lnTo>
                <a:lnTo>
                  <a:pt x="2790" y="175"/>
                </a:lnTo>
                <a:lnTo>
                  <a:pt x="2569" y="203"/>
                </a:lnTo>
                <a:lnTo>
                  <a:pt x="2526" y="108"/>
                </a:lnTo>
                <a:lnTo>
                  <a:pt x="2453" y="145"/>
                </a:lnTo>
                <a:lnTo>
                  <a:pt x="2303" y="246"/>
                </a:lnTo>
                <a:lnTo>
                  <a:pt x="2196" y="213"/>
                </a:lnTo>
                <a:lnTo>
                  <a:pt x="2153" y="161"/>
                </a:lnTo>
                <a:lnTo>
                  <a:pt x="2072" y="132"/>
                </a:lnTo>
                <a:lnTo>
                  <a:pt x="2029" y="59"/>
                </a:lnTo>
                <a:lnTo>
                  <a:pt x="1955" y="69"/>
                </a:lnTo>
                <a:lnTo>
                  <a:pt x="1952" y="135"/>
                </a:lnTo>
                <a:lnTo>
                  <a:pt x="1918" y="145"/>
                </a:lnTo>
                <a:lnTo>
                  <a:pt x="1861" y="44"/>
                </a:lnTo>
                <a:lnTo>
                  <a:pt x="1785" y="1"/>
                </a:lnTo>
                <a:lnTo>
                  <a:pt x="1732" y="11"/>
                </a:lnTo>
                <a:lnTo>
                  <a:pt x="1626" y="33"/>
                </a:lnTo>
                <a:lnTo>
                  <a:pt x="1551" y="11"/>
                </a:lnTo>
                <a:lnTo>
                  <a:pt x="1391" y="22"/>
                </a:lnTo>
                <a:lnTo>
                  <a:pt x="1315" y="11"/>
                </a:lnTo>
                <a:lnTo>
                  <a:pt x="1026" y="0"/>
                </a:lnTo>
                <a:lnTo>
                  <a:pt x="908" y="11"/>
                </a:lnTo>
                <a:lnTo>
                  <a:pt x="780" y="11"/>
                </a:lnTo>
                <a:lnTo>
                  <a:pt x="567" y="22"/>
                </a:lnTo>
                <a:lnTo>
                  <a:pt x="0" y="11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45040" y="2689200"/>
            <a:ext cx="3933720" cy="3903840"/>
          </a:xfrm>
          <a:custGeom>
            <a:avLst/>
            <a:gdLst/>
            <a:ahLst/>
            <a:rect l="l" t="t" r="r" b="b"/>
            <a:pathLst>
              <a:path w="2478" h="2459">
                <a:moveTo>
                  <a:pt x="0" y="891"/>
                </a:moveTo>
                <a:lnTo>
                  <a:pt x="64" y="1116"/>
                </a:lnTo>
                <a:lnTo>
                  <a:pt x="55" y="1477"/>
                </a:lnTo>
                <a:lnTo>
                  <a:pt x="355" y="1687"/>
                </a:lnTo>
                <a:lnTo>
                  <a:pt x="475" y="1835"/>
                </a:lnTo>
                <a:lnTo>
                  <a:pt x="647" y="1959"/>
                </a:lnTo>
                <a:lnTo>
                  <a:pt x="712" y="2045"/>
                </a:lnTo>
                <a:lnTo>
                  <a:pt x="746" y="2281"/>
                </a:lnTo>
                <a:lnTo>
                  <a:pt x="797" y="2458"/>
                </a:lnTo>
                <a:lnTo>
                  <a:pt x="1386" y="2458"/>
                </a:lnTo>
                <a:lnTo>
                  <a:pt x="2188" y="2458"/>
                </a:lnTo>
                <a:lnTo>
                  <a:pt x="2190" y="2387"/>
                </a:lnTo>
                <a:lnTo>
                  <a:pt x="2237" y="1916"/>
                </a:lnTo>
                <a:lnTo>
                  <a:pt x="2305" y="1705"/>
                </a:lnTo>
                <a:lnTo>
                  <a:pt x="2297" y="1514"/>
                </a:lnTo>
                <a:lnTo>
                  <a:pt x="2455" y="1088"/>
                </a:lnTo>
                <a:lnTo>
                  <a:pt x="2477" y="986"/>
                </a:lnTo>
                <a:lnTo>
                  <a:pt x="2433" y="963"/>
                </a:lnTo>
                <a:lnTo>
                  <a:pt x="2370" y="1049"/>
                </a:lnTo>
                <a:lnTo>
                  <a:pt x="2323" y="1275"/>
                </a:lnTo>
                <a:lnTo>
                  <a:pt x="2221" y="1289"/>
                </a:lnTo>
                <a:lnTo>
                  <a:pt x="2177" y="1419"/>
                </a:lnTo>
                <a:lnTo>
                  <a:pt x="2069" y="1504"/>
                </a:lnTo>
                <a:lnTo>
                  <a:pt x="2078" y="1366"/>
                </a:lnTo>
                <a:lnTo>
                  <a:pt x="2143" y="1217"/>
                </a:lnTo>
                <a:lnTo>
                  <a:pt x="2221" y="1174"/>
                </a:lnTo>
                <a:lnTo>
                  <a:pt x="2221" y="1112"/>
                </a:lnTo>
                <a:lnTo>
                  <a:pt x="2091" y="709"/>
                </a:lnTo>
                <a:lnTo>
                  <a:pt x="1997" y="675"/>
                </a:lnTo>
                <a:lnTo>
                  <a:pt x="1962" y="589"/>
                </a:lnTo>
                <a:lnTo>
                  <a:pt x="1723" y="550"/>
                </a:lnTo>
                <a:lnTo>
                  <a:pt x="1208" y="402"/>
                </a:lnTo>
                <a:lnTo>
                  <a:pt x="999" y="240"/>
                </a:lnTo>
                <a:lnTo>
                  <a:pt x="883" y="178"/>
                </a:lnTo>
                <a:lnTo>
                  <a:pt x="814" y="235"/>
                </a:lnTo>
                <a:lnTo>
                  <a:pt x="789" y="225"/>
                </a:lnTo>
                <a:lnTo>
                  <a:pt x="822" y="178"/>
                </a:lnTo>
                <a:lnTo>
                  <a:pt x="822" y="101"/>
                </a:lnTo>
                <a:lnTo>
                  <a:pt x="848" y="76"/>
                </a:lnTo>
                <a:lnTo>
                  <a:pt x="853" y="23"/>
                </a:lnTo>
                <a:lnTo>
                  <a:pt x="817" y="0"/>
                </a:lnTo>
                <a:lnTo>
                  <a:pt x="527" y="144"/>
                </a:lnTo>
                <a:lnTo>
                  <a:pt x="425" y="192"/>
                </a:lnTo>
                <a:lnTo>
                  <a:pt x="378" y="197"/>
                </a:lnTo>
                <a:lnTo>
                  <a:pt x="305" y="157"/>
                </a:lnTo>
                <a:lnTo>
                  <a:pt x="292" y="192"/>
                </a:lnTo>
                <a:lnTo>
                  <a:pt x="282" y="152"/>
                </a:lnTo>
                <a:lnTo>
                  <a:pt x="228" y="210"/>
                </a:lnTo>
                <a:lnTo>
                  <a:pt x="239" y="546"/>
                </a:lnTo>
                <a:lnTo>
                  <a:pt x="0" y="89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216320" y="4948200"/>
            <a:ext cx="982800" cy="426960"/>
          </a:xfrm>
          <a:custGeom>
            <a:avLst/>
            <a:gdLst/>
            <a:ahLst/>
            <a:rect l="l" t="t" r="r" b="b"/>
            <a:pathLst>
              <a:path w="619" h="269">
                <a:moveTo>
                  <a:pt x="0" y="0"/>
                </a:moveTo>
                <a:lnTo>
                  <a:pt x="158" y="28"/>
                </a:lnTo>
                <a:lnTo>
                  <a:pt x="326" y="130"/>
                </a:lnTo>
                <a:lnTo>
                  <a:pt x="502" y="197"/>
                </a:lnTo>
                <a:lnTo>
                  <a:pt x="578" y="240"/>
                </a:lnTo>
                <a:lnTo>
                  <a:pt x="618" y="26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06960" y="4325760"/>
            <a:ext cx="1417680" cy="336600"/>
          </a:xfrm>
          <a:custGeom>
            <a:avLst/>
            <a:gdLst/>
            <a:ahLst/>
            <a:rect l="l" t="t" r="r" b="b"/>
            <a:pathLst>
              <a:path w="893" h="212">
                <a:moveTo>
                  <a:pt x="0" y="211"/>
                </a:moveTo>
                <a:lnTo>
                  <a:pt x="81" y="211"/>
                </a:lnTo>
                <a:lnTo>
                  <a:pt x="267" y="179"/>
                </a:lnTo>
                <a:lnTo>
                  <a:pt x="474" y="125"/>
                </a:lnTo>
                <a:lnTo>
                  <a:pt x="474" y="58"/>
                </a:lnTo>
                <a:lnTo>
                  <a:pt x="638" y="23"/>
                </a:lnTo>
                <a:lnTo>
                  <a:pt x="89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392720" y="3890880"/>
            <a:ext cx="131760" cy="733680"/>
          </a:xfrm>
          <a:custGeom>
            <a:avLst/>
            <a:gdLst/>
            <a:ahLst/>
            <a:rect l="l" t="t" r="r" b="b"/>
            <a:pathLst>
              <a:path w="83" h="462">
                <a:moveTo>
                  <a:pt x="0" y="461"/>
                </a:moveTo>
                <a:lnTo>
                  <a:pt x="0" y="330"/>
                </a:lnTo>
                <a:lnTo>
                  <a:pt x="9" y="239"/>
                </a:lnTo>
                <a:lnTo>
                  <a:pt x="64" y="161"/>
                </a:lnTo>
                <a:lnTo>
                  <a:pt x="73" y="14"/>
                </a:lnTo>
                <a:lnTo>
                  <a:pt x="8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73760" y="4543560"/>
            <a:ext cx="295200" cy="307800"/>
          </a:xfrm>
          <a:custGeom>
            <a:avLst/>
            <a:gdLst/>
            <a:ahLst/>
            <a:rect l="l" t="t" r="r" b="b"/>
            <a:pathLst>
              <a:path w="186" h="194">
                <a:moveTo>
                  <a:pt x="0" y="0"/>
                </a:moveTo>
                <a:lnTo>
                  <a:pt x="105" y="136"/>
                </a:lnTo>
                <a:lnTo>
                  <a:pt x="185" y="193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86440" y="5016600"/>
            <a:ext cx="392040" cy="266760"/>
          </a:xfrm>
          <a:custGeom>
            <a:avLst/>
            <a:gdLst/>
            <a:ahLst/>
            <a:rect l="l" t="t" r="r" b="b"/>
            <a:pathLst>
              <a:path w="247" h="168">
                <a:moveTo>
                  <a:pt x="0" y="167"/>
                </a:moveTo>
                <a:lnTo>
                  <a:pt x="56" y="91"/>
                </a:lnTo>
                <a:lnTo>
                  <a:pt x="211" y="49"/>
                </a:lnTo>
                <a:lnTo>
                  <a:pt x="241" y="0"/>
                </a:lnTo>
                <a:lnTo>
                  <a:pt x="24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767640" y="2104920"/>
            <a:ext cx="344520" cy="914400"/>
          </a:xfrm>
          <a:custGeom>
            <a:avLst/>
            <a:gdLst/>
            <a:ahLst/>
            <a:rect l="l" t="t" r="r" b="b"/>
            <a:pathLst>
              <a:path w="217" h="576">
                <a:moveTo>
                  <a:pt x="0" y="575"/>
                </a:moveTo>
                <a:lnTo>
                  <a:pt x="116" y="307"/>
                </a:lnTo>
                <a:lnTo>
                  <a:pt x="129" y="153"/>
                </a:lnTo>
                <a:lnTo>
                  <a:pt x="207" y="14"/>
                </a:lnTo>
                <a:lnTo>
                  <a:pt x="21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423120" y="2684520"/>
            <a:ext cx="11160" cy="2858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697360" y="3197160"/>
            <a:ext cx="385920" cy="1433520"/>
          </a:xfrm>
          <a:custGeom>
            <a:avLst/>
            <a:gdLst/>
            <a:ahLst/>
            <a:rect l="l" t="t" r="r" b="b"/>
            <a:pathLst>
              <a:path w="243" h="903">
                <a:moveTo>
                  <a:pt x="0" y="0"/>
                </a:moveTo>
                <a:lnTo>
                  <a:pt x="73" y="220"/>
                </a:lnTo>
                <a:lnTo>
                  <a:pt x="112" y="324"/>
                </a:lnTo>
                <a:lnTo>
                  <a:pt x="129" y="401"/>
                </a:lnTo>
                <a:lnTo>
                  <a:pt x="173" y="558"/>
                </a:lnTo>
                <a:lnTo>
                  <a:pt x="220" y="673"/>
                </a:lnTo>
                <a:lnTo>
                  <a:pt x="229" y="759"/>
                </a:lnTo>
                <a:lnTo>
                  <a:pt x="242" y="879"/>
                </a:lnTo>
                <a:lnTo>
                  <a:pt x="242" y="90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510080" y="3046320"/>
            <a:ext cx="1347840" cy="150840"/>
          </a:xfrm>
          <a:custGeom>
            <a:avLst/>
            <a:gdLst/>
            <a:ahLst/>
            <a:rect l="l" t="t" r="r" b="b"/>
            <a:pathLst>
              <a:path w="849" h="95">
                <a:moveTo>
                  <a:pt x="0" y="15"/>
                </a:moveTo>
                <a:lnTo>
                  <a:pt x="4" y="15"/>
                </a:lnTo>
                <a:lnTo>
                  <a:pt x="213" y="29"/>
                </a:lnTo>
                <a:lnTo>
                  <a:pt x="239" y="0"/>
                </a:lnTo>
                <a:lnTo>
                  <a:pt x="544" y="45"/>
                </a:lnTo>
                <a:lnTo>
                  <a:pt x="740" y="94"/>
                </a:lnTo>
                <a:lnTo>
                  <a:pt x="848" y="85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22960" y="2789280"/>
            <a:ext cx="100080" cy="311040"/>
          </a:xfrm>
          <a:custGeom>
            <a:avLst/>
            <a:gdLst/>
            <a:ahLst/>
            <a:rect l="l" t="t" r="r" b="b"/>
            <a:pathLst>
              <a:path w="63" h="196">
                <a:moveTo>
                  <a:pt x="0" y="195"/>
                </a:moveTo>
                <a:lnTo>
                  <a:pt x="24" y="143"/>
                </a:lnTo>
                <a:lnTo>
                  <a:pt x="42" y="119"/>
                </a:lnTo>
                <a:lnTo>
                  <a:pt x="33" y="67"/>
                </a:lnTo>
                <a:lnTo>
                  <a:pt x="62" y="14"/>
                </a:lnTo>
                <a:lnTo>
                  <a:pt x="6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56120" y="2928960"/>
            <a:ext cx="1760760" cy="252360"/>
          </a:xfrm>
          <a:custGeom>
            <a:avLst/>
            <a:gdLst/>
            <a:ahLst/>
            <a:rect l="l" t="t" r="r" b="b"/>
            <a:pathLst>
              <a:path w="1109" h="159">
                <a:moveTo>
                  <a:pt x="0" y="158"/>
                </a:moveTo>
                <a:lnTo>
                  <a:pt x="129" y="130"/>
                </a:lnTo>
                <a:lnTo>
                  <a:pt x="248" y="77"/>
                </a:lnTo>
                <a:lnTo>
                  <a:pt x="252" y="44"/>
                </a:lnTo>
                <a:lnTo>
                  <a:pt x="350" y="14"/>
                </a:lnTo>
                <a:lnTo>
                  <a:pt x="449" y="44"/>
                </a:lnTo>
                <a:lnTo>
                  <a:pt x="586" y="53"/>
                </a:lnTo>
                <a:lnTo>
                  <a:pt x="722" y="28"/>
                </a:lnTo>
                <a:lnTo>
                  <a:pt x="856" y="0"/>
                </a:lnTo>
                <a:lnTo>
                  <a:pt x="987" y="14"/>
                </a:lnTo>
                <a:lnTo>
                  <a:pt x="1108" y="2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398680" y="5364000"/>
            <a:ext cx="744480" cy="435240"/>
          </a:xfrm>
          <a:custGeom>
            <a:avLst/>
            <a:gdLst/>
            <a:ahLst/>
            <a:rect l="l" t="t" r="r" b="b"/>
            <a:pathLst>
              <a:path w="469" h="274">
                <a:moveTo>
                  <a:pt x="468" y="273"/>
                </a:moveTo>
                <a:lnTo>
                  <a:pt x="253" y="0"/>
                </a:lnTo>
                <a:lnTo>
                  <a:pt x="129" y="9"/>
                </a:lnTo>
                <a:lnTo>
                  <a:pt x="0" y="0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809880" y="2057400"/>
            <a:ext cx="914400" cy="4300560"/>
          </a:xfrm>
          <a:custGeom>
            <a:avLst/>
            <a:gdLst/>
            <a:ahLst/>
            <a:rect l="l" t="t" r="r" b="b"/>
            <a:pathLst>
              <a:path w="576" h="2709">
                <a:moveTo>
                  <a:pt x="0" y="2708"/>
                </a:moveTo>
                <a:lnTo>
                  <a:pt x="16" y="1950"/>
                </a:lnTo>
                <a:lnTo>
                  <a:pt x="141" y="1839"/>
                </a:lnTo>
                <a:lnTo>
                  <a:pt x="170" y="1561"/>
                </a:lnTo>
                <a:lnTo>
                  <a:pt x="132" y="1367"/>
                </a:lnTo>
                <a:lnTo>
                  <a:pt x="162" y="1131"/>
                </a:lnTo>
                <a:lnTo>
                  <a:pt x="170" y="893"/>
                </a:lnTo>
                <a:lnTo>
                  <a:pt x="198" y="740"/>
                </a:lnTo>
                <a:lnTo>
                  <a:pt x="397" y="573"/>
                </a:lnTo>
                <a:lnTo>
                  <a:pt x="376" y="472"/>
                </a:lnTo>
                <a:lnTo>
                  <a:pt x="338" y="335"/>
                </a:lnTo>
                <a:lnTo>
                  <a:pt x="338" y="86"/>
                </a:lnTo>
                <a:lnTo>
                  <a:pt x="575" y="0"/>
                </a:lnTo>
                <a:lnTo>
                  <a:pt x="338" y="86"/>
                </a:lnTo>
                <a:lnTo>
                  <a:pt x="75" y="129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70480" y="2300400"/>
            <a:ext cx="679320" cy="620640"/>
          </a:xfrm>
          <a:custGeom>
            <a:avLst/>
            <a:gdLst/>
            <a:ahLst/>
            <a:rect l="l" t="t" r="r" b="b"/>
            <a:pathLst>
              <a:path w="428" h="391">
                <a:moveTo>
                  <a:pt x="0" y="390"/>
                </a:moveTo>
                <a:lnTo>
                  <a:pt x="64" y="347"/>
                </a:lnTo>
                <a:lnTo>
                  <a:pt x="231" y="178"/>
                </a:lnTo>
                <a:lnTo>
                  <a:pt x="345" y="39"/>
                </a:lnTo>
                <a:lnTo>
                  <a:pt x="42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971800" y="5003640"/>
            <a:ext cx="681120" cy="922320"/>
          </a:xfrm>
          <a:custGeom>
            <a:avLst/>
            <a:gdLst/>
            <a:ahLst/>
            <a:rect l="l" t="t" r="r" b="b"/>
            <a:pathLst>
              <a:path w="429" h="581">
                <a:moveTo>
                  <a:pt x="0" y="580"/>
                </a:moveTo>
                <a:lnTo>
                  <a:pt x="166" y="404"/>
                </a:lnTo>
                <a:lnTo>
                  <a:pt x="188" y="293"/>
                </a:lnTo>
                <a:lnTo>
                  <a:pt x="256" y="197"/>
                </a:lnTo>
                <a:lnTo>
                  <a:pt x="392" y="76"/>
                </a:lnTo>
                <a:lnTo>
                  <a:pt x="408" y="44"/>
                </a:lnTo>
                <a:lnTo>
                  <a:pt x="428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171880" y="4411800"/>
            <a:ext cx="1665000" cy="871560"/>
          </a:xfrm>
          <a:custGeom>
            <a:avLst/>
            <a:gdLst/>
            <a:ahLst/>
            <a:rect l="l" t="t" r="r" b="b"/>
            <a:pathLst>
              <a:path w="1049" h="549">
                <a:moveTo>
                  <a:pt x="1048" y="429"/>
                </a:moveTo>
                <a:lnTo>
                  <a:pt x="791" y="240"/>
                </a:lnTo>
                <a:lnTo>
                  <a:pt x="597" y="81"/>
                </a:lnTo>
                <a:lnTo>
                  <a:pt x="485" y="30"/>
                </a:lnTo>
                <a:lnTo>
                  <a:pt x="438" y="44"/>
                </a:lnTo>
                <a:lnTo>
                  <a:pt x="383" y="0"/>
                </a:lnTo>
                <a:lnTo>
                  <a:pt x="330" y="72"/>
                </a:lnTo>
                <a:lnTo>
                  <a:pt x="188" y="198"/>
                </a:lnTo>
                <a:lnTo>
                  <a:pt x="68" y="351"/>
                </a:lnTo>
                <a:lnTo>
                  <a:pt x="0" y="548"/>
                </a:lnTo>
                <a:lnTo>
                  <a:pt x="9" y="534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 flipV="1">
            <a:off x="2343240" y="4308480"/>
            <a:ext cx="395280" cy="12240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276720" y="5638680"/>
            <a:ext cx="534960" cy="108000"/>
          </a:xfrm>
          <a:custGeom>
            <a:avLst/>
            <a:gdLst/>
            <a:ahLst/>
            <a:rect l="l" t="t" r="r" b="b"/>
            <a:pathLst>
              <a:path w="337" h="68">
                <a:moveTo>
                  <a:pt x="0" y="0"/>
                </a:moveTo>
                <a:lnTo>
                  <a:pt x="85" y="39"/>
                </a:lnTo>
                <a:lnTo>
                  <a:pt x="153" y="53"/>
                </a:lnTo>
                <a:lnTo>
                  <a:pt x="279" y="53"/>
                </a:lnTo>
                <a:lnTo>
                  <a:pt x="336" y="6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929040" y="4654440"/>
            <a:ext cx="120600" cy="281160"/>
          </a:xfrm>
          <a:custGeom>
            <a:avLst/>
            <a:gdLst/>
            <a:ahLst/>
            <a:rect l="l" t="t" r="r" b="b"/>
            <a:pathLst>
              <a:path w="76" h="177">
                <a:moveTo>
                  <a:pt x="75" y="176"/>
                </a:moveTo>
                <a:lnTo>
                  <a:pt x="0" y="96"/>
                </a:lnTo>
                <a:lnTo>
                  <a:pt x="9" y="14"/>
                </a:lnTo>
                <a:lnTo>
                  <a:pt x="2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51280" y="2900520"/>
            <a:ext cx="1081080" cy="1282680"/>
          </a:xfrm>
          <a:custGeom>
            <a:avLst/>
            <a:gdLst/>
            <a:ahLst/>
            <a:rect l="l" t="t" r="r" b="b"/>
            <a:pathLst>
              <a:path w="681" h="808">
                <a:moveTo>
                  <a:pt x="680" y="807"/>
                </a:moveTo>
                <a:lnTo>
                  <a:pt x="572" y="807"/>
                </a:lnTo>
                <a:lnTo>
                  <a:pt x="484" y="784"/>
                </a:lnTo>
                <a:lnTo>
                  <a:pt x="350" y="784"/>
                </a:lnTo>
                <a:lnTo>
                  <a:pt x="145" y="726"/>
                </a:lnTo>
                <a:lnTo>
                  <a:pt x="68" y="708"/>
                </a:lnTo>
                <a:lnTo>
                  <a:pt x="22" y="683"/>
                </a:lnTo>
                <a:lnTo>
                  <a:pt x="0" y="407"/>
                </a:lnTo>
                <a:lnTo>
                  <a:pt x="38" y="363"/>
                </a:lnTo>
                <a:lnTo>
                  <a:pt x="60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40160" y="3983040"/>
            <a:ext cx="446040" cy="249120"/>
          </a:xfrm>
          <a:custGeom>
            <a:avLst/>
            <a:gdLst/>
            <a:ahLst/>
            <a:rect l="l" t="t" r="r" b="b"/>
            <a:pathLst>
              <a:path w="281" h="157">
                <a:moveTo>
                  <a:pt x="280" y="0"/>
                </a:moveTo>
                <a:lnTo>
                  <a:pt x="249" y="59"/>
                </a:lnTo>
                <a:lnTo>
                  <a:pt x="0" y="156"/>
                </a:lnTo>
                <a:lnTo>
                  <a:pt x="0" y="12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951200" y="3468600"/>
            <a:ext cx="1002960" cy="615960"/>
          </a:xfrm>
          <a:custGeom>
            <a:avLst/>
            <a:gdLst/>
            <a:ahLst/>
            <a:rect l="l" t="t" r="r" b="b"/>
            <a:pathLst>
              <a:path w="632" h="388">
                <a:moveTo>
                  <a:pt x="631" y="28"/>
                </a:moveTo>
                <a:lnTo>
                  <a:pt x="506" y="44"/>
                </a:lnTo>
                <a:lnTo>
                  <a:pt x="438" y="0"/>
                </a:lnTo>
                <a:lnTo>
                  <a:pt x="300" y="0"/>
                </a:lnTo>
                <a:lnTo>
                  <a:pt x="262" y="44"/>
                </a:lnTo>
                <a:lnTo>
                  <a:pt x="184" y="44"/>
                </a:lnTo>
                <a:lnTo>
                  <a:pt x="184" y="210"/>
                </a:lnTo>
                <a:lnTo>
                  <a:pt x="116" y="224"/>
                </a:lnTo>
                <a:lnTo>
                  <a:pt x="0" y="235"/>
                </a:lnTo>
                <a:lnTo>
                  <a:pt x="9" y="293"/>
                </a:lnTo>
                <a:lnTo>
                  <a:pt x="55" y="387"/>
                </a:lnTo>
                <a:lnTo>
                  <a:pt x="77" y="37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552840" y="4146480"/>
            <a:ext cx="22320" cy="455760"/>
          </a:xfrm>
          <a:custGeom>
            <a:avLst/>
            <a:gdLst/>
            <a:ahLst/>
            <a:rect l="l" t="t" r="r" b="b"/>
            <a:pathLst>
              <a:path w="14" h="287">
                <a:moveTo>
                  <a:pt x="0" y="0"/>
                </a:moveTo>
                <a:lnTo>
                  <a:pt x="13" y="234"/>
                </a:lnTo>
                <a:lnTo>
                  <a:pt x="0" y="28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73360" y="4417920"/>
            <a:ext cx="520920" cy="77760"/>
          </a:xfrm>
          <a:custGeom>
            <a:avLst/>
            <a:gdLst/>
            <a:ahLst/>
            <a:rect l="l" t="t" r="r" b="b"/>
            <a:pathLst>
              <a:path w="328" h="49">
                <a:moveTo>
                  <a:pt x="0" y="0"/>
                </a:moveTo>
                <a:lnTo>
                  <a:pt x="115" y="32"/>
                </a:lnTo>
                <a:lnTo>
                  <a:pt x="271" y="48"/>
                </a:lnTo>
                <a:lnTo>
                  <a:pt x="327" y="3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019320" y="4340160"/>
            <a:ext cx="555840" cy="195480"/>
          </a:xfrm>
          <a:custGeom>
            <a:avLst/>
            <a:gdLst/>
            <a:ahLst/>
            <a:rect l="l" t="t" r="r" b="b"/>
            <a:pathLst>
              <a:path w="350" h="123">
                <a:moveTo>
                  <a:pt x="349" y="23"/>
                </a:moveTo>
                <a:lnTo>
                  <a:pt x="259" y="0"/>
                </a:lnTo>
                <a:lnTo>
                  <a:pt x="213" y="51"/>
                </a:lnTo>
                <a:lnTo>
                  <a:pt x="208" y="122"/>
                </a:lnTo>
                <a:lnTo>
                  <a:pt x="0" y="9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064040" y="4654440"/>
            <a:ext cx="141120" cy="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 flipV="1">
            <a:off x="4024080" y="4910040"/>
            <a:ext cx="176040" cy="316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4413240" y="2966760"/>
            <a:ext cx="7632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19720" y="2982960"/>
            <a:ext cx="56880" cy="71280"/>
          </a:xfrm>
          <a:custGeom>
            <a:avLst/>
            <a:gdLst/>
            <a:ahLst/>
            <a:rect l="l" t="t" r="r" b="b"/>
            <a:pathLst>
              <a:path w="36" h="45">
                <a:moveTo>
                  <a:pt x="35" y="44"/>
                </a:moveTo>
                <a:lnTo>
                  <a:pt x="0" y="16"/>
                </a:lnTo>
                <a:lnTo>
                  <a:pt x="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497560" y="5964120"/>
            <a:ext cx="582480" cy="201600"/>
          </a:xfrm>
          <a:custGeom>
            <a:avLst/>
            <a:gdLst/>
            <a:ahLst/>
            <a:rect l="l" t="t" r="r" b="b"/>
            <a:pathLst>
              <a:path w="367" h="127">
                <a:moveTo>
                  <a:pt x="0" y="126"/>
                </a:moveTo>
                <a:lnTo>
                  <a:pt x="136" y="14"/>
                </a:lnTo>
                <a:lnTo>
                  <a:pt x="251" y="14"/>
                </a:lnTo>
                <a:lnTo>
                  <a:pt x="36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10080" y="6172200"/>
            <a:ext cx="473040" cy="471600"/>
          </a:xfrm>
          <a:custGeom>
            <a:avLst/>
            <a:gdLst/>
            <a:ahLst/>
            <a:rect l="l" t="t" r="r" b="b"/>
            <a:pathLst>
              <a:path w="298" h="297">
                <a:moveTo>
                  <a:pt x="0" y="14"/>
                </a:moveTo>
                <a:lnTo>
                  <a:pt x="52" y="0"/>
                </a:lnTo>
                <a:lnTo>
                  <a:pt x="111" y="76"/>
                </a:lnTo>
                <a:lnTo>
                  <a:pt x="240" y="143"/>
                </a:lnTo>
                <a:lnTo>
                  <a:pt x="279" y="168"/>
                </a:lnTo>
                <a:lnTo>
                  <a:pt x="297" y="29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97280" y="5724360"/>
            <a:ext cx="9720" cy="412920"/>
          </a:xfrm>
          <a:custGeom>
            <a:avLst/>
            <a:gdLst/>
            <a:ahLst/>
            <a:rect l="l" t="t" r="r" b="b"/>
            <a:pathLst>
              <a:path w="6" h="260">
                <a:moveTo>
                  <a:pt x="0" y="259"/>
                </a:moveTo>
                <a:lnTo>
                  <a:pt x="5" y="152"/>
                </a:lnTo>
                <a:lnTo>
                  <a:pt x="5" y="0"/>
                </a:lnTo>
                <a:lnTo>
                  <a:pt x="0" y="14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9880" y="6126120"/>
            <a:ext cx="1463760" cy="49320"/>
          </a:xfrm>
          <a:custGeom>
            <a:avLst/>
            <a:gdLst/>
            <a:ahLst/>
            <a:rect l="l" t="t" r="r" b="b"/>
            <a:pathLst>
              <a:path w="922" h="31">
                <a:moveTo>
                  <a:pt x="0" y="16"/>
                </a:moveTo>
                <a:lnTo>
                  <a:pt x="490" y="16"/>
                </a:lnTo>
                <a:lnTo>
                  <a:pt x="661" y="0"/>
                </a:lnTo>
                <a:lnTo>
                  <a:pt x="822" y="30"/>
                </a:lnTo>
                <a:lnTo>
                  <a:pt x="921" y="1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303880" y="6168960"/>
            <a:ext cx="115920" cy="2232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815360" y="1752480"/>
            <a:ext cx="6354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407280" y="4071960"/>
            <a:ext cx="6426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 flipV="1">
            <a:off x="3812760" y="6318000"/>
            <a:ext cx="27000" cy="2984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677680" y="1255680"/>
            <a:ext cx="1086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3480" y="658800"/>
            <a:ext cx="3525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80640" y="5686560"/>
            <a:ext cx="1356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Welcome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719360" y="6284880"/>
            <a:ext cx="1485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Ventura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29280" y="6375240"/>
            <a:ext cx="145764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Owatonna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986440" y="4952880"/>
            <a:ext cx="16099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Farmington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281560" y="5291280"/>
            <a:ext cx="13179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Faribault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255760" y="5934240"/>
            <a:ext cx="611280" cy="126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04920" y="4267080"/>
            <a:ext cx="147312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47800" y="2600280"/>
            <a:ext cx="99036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352760" y="288612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943440" y="4124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53000" y="58006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781440" y="65055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62360" y="501984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62360" y="541980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 flipV="1">
            <a:off x="3881160" y="5894280"/>
            <a:ext cx="1274760" cy="6350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3914640" y="5497560"/>
            <a:ext cx="1446480" cy="1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3909960" y="5103720"/>
            <a:ext cx="2170080" cy="82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22760" y="2476440"/>
            <a:ext cx="611280" cy="460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865600" y="6553080"/>
            <a:ext cx="906480" cy="41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57680" y="58672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38440" y="3381480"/>
            <a:ext cx="18133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North Branch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705040" y="2162160"/>
            <a:ext cx="11530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Carlton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4076640" y="3629160"/>
            <a:ext cx="465120" cy="507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714680" y="4915080"/>
            <a:ext cx="1180800" cy="9522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095560" y="521028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57040" y="5181480"/>
            <a:ext cx="12801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Marshall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1460520" y="5294160"/>
            <a:ext cx="630360" cy="120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734160" y="3314880"/>
            <a:ext cx="215892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00cc99"/>
                </a:solidFill>
                <a:effectLst/>
                <a:uFillTx/>
                <a:latin typeface="Arial"/>
              </a:rPr>
              <a:t>Great Lakes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942840" y="2000160"/>
            <a:ext cx="129564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Viking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14760" y="3467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95480" y="358128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276360" y="2876400"/>
            <a:ext cx="8992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Pierz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3030120" y="3133800"/>
            <a:ext cx="389160" cy="469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961640" y="2514600"/>
            <a:ext cx="1521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Alexandria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665440" y="2905200"/>
            <a:ext cx="106200" cy="5842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734000" y="606744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62400" y="611496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190920" y="6114960"/>
            <a:ext cx="166140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La Crescent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095880" y="5514840"/>
            <a:ext cx="13305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Chatfield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4819680" y="5753160"/>
            <a:ext cx="1388880" cy="35568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 flipV="1">
            <a:off x="5262120" y="6217920"/>
            <a:ext cx="988920" cy="129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00680" y="44290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800600" y="3809880"/>
            <a:ext cx="936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Hugo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4133880" y="4054320"/>
            <a:ext cx="782640" cy="419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809880" y="5715000"/>
            <a:ext cx="611280" cy="76320"/>
          </a:xfrm>
          <a:custGeom>
            <a:avLst/>
            <a:gdLst/>
            <a:ahLst/>
            <a:rect l="l" t="t" r="r" b="b"/>
            <a:pathLst>
              <a:path w="385" h="48">
                <a:moveTo>
                  <a:pt x="0" y="0"/>
                </a:moveTo>
                <a:lnTo>
                  <a:pt x="97" y="28"/>
                </a:lnTo>
                <a:lnTo>
                  <a:pt x="175" y="37"/>
                </a:lnTo>
                <a:lnTo>
                  <a:pt x="319" y="37"/>
                </a:lnTo>
                <a:lnTo>
                  <a:pt x="384" y="4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1371600" y="1143000"/>
            <a:ext cx="4881600" cy="5248440"/>
          </a:xfrm>
          <a:custGeom>
            <a:avLst/>
            <a:gdLst/>
            <a:ahLst/>
            <a:rect l="l" t="t" r="r" b="b"/>
            <a:pathLst>
              <a:path w="3075" h="3306">
                <a:moveTo>
                  <a:pt x="0" y="22"/>
                </a:moveTo>
                <a:lnTo>
                  <a:pt x="8" y="208"/>
                </a:lnTo>
                <a:lnTo>
                  <a:pt x="127" y="649"/>
                </a:lnTo>
                <a:lnTo>
                  <a:pt x="148" y="1223"/>
                </a:lnTo>
                <a:lnTo>
                  <a:pt x="229" y="1686"/>
                </a:lnTo>
                <a:lnTo>
                  <a:pt x="120" y="1914"/>
                </a:lnTo>
                <a:lnTo>
                  <a:pt x="278" y="2088"/>
                </a:lnTo>
                <a:lnTo>
                  <a:pt x="269" y="3305"/>
                </a:lnTo>
                <a:lnTo>
                  <a:pt x="2490" y="3256"/>
                </a:lnTo>
                <a:lnTo>
                  <a:pt x="2458" y="3022"/>
                </a:lnTo>
                <a:lnTo>
                  <a:pt x="2394" y="2935"/>
                </a:lnTo>
                <a:lnTo>
                  <a:pt x="2221" y="2811"/>
                </a:lnTo>
                <a:lnTo>
                  <a:pt x="2102" y="2662"/>
                </a:lnTo>
                <a:lnTo>
                  <a:pt x="1802" y="2452"/>
                </a:lnTo>
                <a:lnTo>
                  <a:pt x="1811" y="2091"/>
                </a:lnTo>
                <a:lnTo>
                  <a:pt x="1747" y="1866"/>
                </a:lnTo>
                <a:lnTo>
                  <a:pt x="1986" y="1521"/>
                </a:lnTo>
                <a:lnTo>
                  <a:pt x="1973" y="1187"/>
                </a:lnTo>
                <a:lnTo>
                  <a:pt x="2029" y="1129"/>
                </a:lnTo>
                <a:lnTo>
                  <a:pt x="2333" y="845"/>
                </a:lnTo>
                <a:lnTo>
                  <a:pt x="2483" y="634"/>
                </a:lnTo>
                <a:lnTo>
                  <a:pt x="2679" y="461"/>
                </a:lnTo>
                <a:lnTo>
                  <a:pt x="3074" y="237"/>
                </a:lnTo>
                <a:lnTo>
                  <a:pt x="2928" y="251"/>
                </a:lnTo>
                <a:lnTo>
                  <a:pt x="2790" y="175"/>
                </a:lnTo>
                <a:lnTo>
                  <a:pt x="2569" y="203"/>
                </a:lnTo>
                <a:lnTo>
                  <a:pt x="2526" y="108"/>
                </a:lnTo>
                <a:lnTo>
                  <a:pt x="2453" y="145"/>
                </a:lnTo>
                <a:lnTo>
                  <a:pt x="2303" y="246"/>
                </a:lnTo>
                <a:lnTo>
                  <a:pt x="2196" y="213"/>
                </a:lnTo>
                <a:lnTo>
                  <a:pt x="2153" y="161"/>
                </a:lnTo>
                <a:lnTo>
                  <a:pt x="2072" y="132"/>
                </a:lnTo>
                <a:lnTo>
                  <a:pt x="2029" y="59"/>
                </a:lnTo>
                <a:lnTo>
                  <a:pt x="1955" y="69"/>
                </a:lnTo>
                <a:lnTo>
                  <a:pt x="1952" y="135"/>
                </a:lnTo>
                <a:lnTo>
                  <a:pt x="1918" y="145"/>
                </a:lnTo>
                <a:lnTo>
                  <a:pt x="1861" y="44"/>
                </a:lnTo>
                <a:lnTo>
                  <a:pt x="1785" y="1"/>
                </a:lnTo>
                <a:lnTo>
                  <a:pt x="1732" y="11"/>
                </a:lnTo>
                <a:lnTo>
                  <a:pt x="1626" y="33"/>
                </a:lnTo>
                <a:lnTo>
                  <a:pt x="1551" y="11"/>
                </a:lnTo>
                <a:lnTo>
                  <a:pt x="1391" y="22"/>
                </a:lnTo>
                <a:lnTo>
                  <a:pt x="1315" y="11"/>
                </a:lnTo>
                <a:lnTo>
                  <a:pt x="1026" y="0"/>
                </a:lnTo>
                <a:lnTo>
                  <a:pt x="908" y="11"/>
                </a:lnTo>
                <a:lnTo>
                  <a:pt x="780" y="11"/>
                </a:lnTo>
                <a:lnTo>
                  <a:pt x="567" y="22"/>
                </a:lnTo>
                <a:lnTo>
                  <a:pt x="0" y="11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145040" y="2689200"/>
            <a:ext cx="3933720" cy="3903840"/>
          </a:xfrm>
          <a:custGeom>
            <a:avLst/>
            <a:gdLst/>
            <a:ahLst/>
            <a:rect l="l" t="t" r="r" b="b"/>
            <a:pathLst>
              <a:path w="2478" h="2459">
                <a:moveTo>
                  <a:pt x="0" y="891"/>
                </a:moveTo>
                <a:lnTo>
                  <a:pt x="64" y="1116"/>
                </a:lnTo>
                <a:lnTo>
                  <a:pt x="55" y="1477"/>
                </a:lnTo>
                <a:lnTo>
                  <a:pt x="355" y="1687"/>
                </a:lnTo>
                <a:lnTo>
                  <a:pt x="475" y="1835"/>
                </a:lnTo>
                <a:lnTo>
                  <a:pt x="647" y="1959"/>
                </a:lnTo>
                <a:lnTo>
                  <a:pt x="712" y="2045"/>
                </a:lnTo>
                <a:lnTo>
                  <a:pt x="746" y="2281"/>
                </a:lnTo>
                <a:lnTo>
                  <a:pt x="797" y="2458"/>
                </a:lnTo>
                <a:lnTo>
                  <a:pt x="1386" y="2458"/>
                </a:lnTo>
                <a:lnTo>
                  <a:pt x="2188" y="2458"/>
                </a:lnTo>
                <a:lnTo>
                  <a:pt x="2190" y="2387"/>
                </a:lnTo>
                <a:lnTo>
                  <a:pt x="2237" y="1916"/>
                </a:lnTo>
                <a:lnTo>
                  <a:pt x="2305" y="1705"/>
                </a:lnTo>
                <a:lnTo>
                  <a:pt x="2297" y="1514"/>
                </a:lnTo>
                <a:lnTo>
                  <a:pt x="2455" y="1088"/>
                </a:lnTo>
                <a:lnTo>
                  <a:pt x="2477" y="986"/>
                </a:lnTo>
                <a:lnTo>
                  <a:pt x="2433" y="963"/>
                </a:lnTo>
                <a:lnTo>
                  <a:pt x="2370" y="1049"/>
                </a:lnTo>
                <a:lnTo>
                  <a:pt x="2323" y="1275"/>
                </a:lnTo>
                <a:lnTo>
                  <a:pt x="2221" y="1289"/>
                </a:lnTo>
                <a:lnTo>
                  <a:pt x="2177" y="1419"/>
                </a:lnTo>
                <a:lnTo>
                  <a:pt x="2069" y="1504"/>
                </a:lnTo>
                <a:lnTo>
                  <a:pt x="2078" y="1366"/>
                </a:lnTo>
                <a:lnTo>
                  <a:pt x="2143" y="1217"/>
                </a:lnTo>
                <a:lnTo>
                  <a:pt x="2221" y="1174"/>
                </a:lnTo>
                <a:lnTo>
                  <a:pt x="2221" y="1112"/>
                </a:lnTo>
                <a:lnTo>
                  <a:pt x="2091" y="709"/>
                </a:lnTo>
                <a:lnTo>
                  <a:pt x="1997" y="675"/>
                </a:lnTo>
                <a:lnTo>
                  <a:pt x="1962" y="589"/>
                </a:lnTo>
                <a:lnTo>
                  <a:pt x="1723" y="550"/>
                </a:lnTo>
                <a:lnTo>
                  <a:pt x="1208" y="402"/>
                </a:lnTo>
                <a:lnTo>
                  <a:pt x="999" y="240"/>
                </a:lnTo>
                <a:lnTo>
                  <a:pt x="883" y="178"/>
                </a:lnTo>
                <a:lnTo>
                  <a:pt x="814" y="235"/>
                </a:lnTo>
                <a:lnTo>
                  <a:pt x="789" y="225"/>
                </a:lnTo>
                <a:lnTo>
                  <a:pt x="822" y="178"/>
                </a:lnTo>
                <a:lnTo>
                  <a:pt x="822" y="101"/>
                </a:lnTo>
                <a:lnTo>
                  <a:pt x="848" y="76"/>
                </a:lnTo>
                <a:lnTo>
                  <a:pt x="853" y="23"/>
                </a:lnTo>
                <a:lnTo>
                  <a:pt x="817" y="0"/>
                </a:lnTo>
                <a:lnTo>
                  <a:pt x="527" y="144"/>
                </a:lnTo>
                <a:lnTo>
                  <a:pt x="425" y="192"/>
                </a:lnTo>
                <a:lnTo>
                  <a:pt x="378" y="197"/>
                </a:lnTo>
                <a:lnTo>
                  <a:pt x="305" y="157"/>
                </a:lnTo>
                <a:lnTo>
                  <a:pt x="292" y="192"/>
                </a:lnTo>
                <a:lnTo>
                  <a:pt x="282" y="152"/>
                </a:lnTo>
                <a:lnTo>
                  <a:pt x="228" y="210"/>
                </a:lnTo>
                <a:lnTo>
                  <a:pt x="239" y="546"/>
                </a:lnTo>
                <a:lnTo>
                  <a:pt x="0" y="89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216320" y="4948200"/>
            <a:ext cx="982800" cy="426960"/>
          </a:xfrm>
          <a:custGeom>
            <a:avLst/>
            <a:gdLst/>
            <a:ahLst/>
            <a:rect l="l" t="t" r="r" b="b"/>
            <a:pathLst>
              <a:path w="619" h="269">
                <a:moveTo>
                  <a:pt x="0" y="0"/>
                </a:moveTo>
                <a:lnTo>
                  <a:pt x="158" y="28"/>
                </a:lnTo>
                <a:lnTo>
                  <a:pt x="326" y="130"/>
                </a:lnTo>
                <a:lnTo>
                  <a:pt x="502" y="197"/>
                </a:lnTo>
                <a:lnTo>
                  <a:pt x="578" y="240"/>
                </a:lnTo>
                <a:lnTo>
                  <a:pt x="618" y="26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206960" y="4325760"/>
            <a:ext cx="1417680" cy="336600"/>
          </a:xfrm>
          <a:custGeom>
            <a:avLst/>
            <a:gdLst/>
            <a:ahLst/>
            <a:rect l="l" t="t" r="r" b="b"/>
            <a:pathLst>
              <a:path w="893" h="212">
                <a:moveTo>
                  <a:pt x="0" y="211"/>
                </a:moveTo>
                <a:lnTo>
                  <a:pt x="81" y="211"/>
                </a:lnTo>
                <a:lnTo>
                  <a:pt x="267" y="179"/>
                </a:lnTo>
                <a:lnTo>
                  <a:pt x="474" y="125"/>
                </a:lnTo>
                <a:lnTo>
                  <a:pt x="474" y="58"/>
                </a:lnTo>
                <a:lnTo>
                  <a:pt x="638" y="23"/>
                </a:lnTo>
                <a:lnTo>
                  <a:pt x="89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392720" y="3890880"/>
            <a:ext cx="131760" cy="733680"/>
          </a:xfrm>
          <a:custGeom>
            <a:avLst/>
            <a:gdLst/>
            <a:ahLst/>
            <a:rect l="l" t="t" r="r" b="b"/>
            <a:pathLst>
              <a:path w="83" h="462">
                <a:moveTo>
                  <a:pt x="0" y="461"/>
                </a:moveTo>
                <a:lnTo>
                  <a:pt x="0" y="330"/>
                </a:lnTo>
                <a:lnTo>
                  <a:pt x="9" y="239"/>
                </a:lnTo>
                <a:lnTo>
                  <a:pt x="64" y="161"/>
                </a:lnTo>
                <a:lnTo>
                  <a:pt x="73" y="14"/>
                </a:lnTo>
                <a:lnTo>
                  <a:pt x="8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973760" y="4543560"/>
            <a:ext cx="295200" cy="307800"/>
          </a:xfrm>
          <a:custGeom>
            <a:avLst/>
            <a:gdLst/>
            <a:ahLst/>
            <a:rect l="l" t="t" r="r" b="b"/>
            <a:pathLst>
              <a:path w="186" h="194">
                <a:moveTo>
                  <a:pt x="0" y="0"/>
                </a:moveTo>
                <a:lnTo>
                  <a:pt x="105" y="136"/>
                </a:lnTo>
                <a:lnTo>
                  <a:pt x="185" y="193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086440" y="5016600"/>
            <a:ext cx="392040" cy="266760"/>
          </a:xfrm>
          <a:custGeom>
            <a:avLst/>
            <a:gdLst/>
            <a:ahLst/>
            <a:rect l="l" t="t" r="r" b="b"/>
            <a:pathLst>
              <a:path w="247" h="168">
                <a:moveTo>
                  <a:pt x="0" y="167"/>
                </a:moveTo>
                <a:lnTo>
                  <a:pt x="56" y="91"/>
                </a:lnTo>
                <a:lnTo>
                  <a:pt x="211" y="49"/>
                </a:lnTo>
                <a:lnTo>
                  <a:pt x="241" y="0"/>
                </a:lnTo>
                <a:lnTo>
                  <a:pt x="24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67640" y="2104920"/>
            <a:ext cx="344520" cy="914400"/>
          </a:xfrm>
          <a:custGeom>
            <a:avLst/>
            <a:gdLst/>
            <a:ahLst/>
            <a:rect l="l" t="t" r="r" b="b"/>
            <a:pathLst>
              <a:path w="217" h="576">
                <a:moveTo>
                  <a:pt x="0" y="575"/>
                </a:moveTo>
                <a:lnTo>
                  <a:pt x="116" y="307"/>
                </a:lnTo>
                <a:lnTo>
                  <a:pt x="129" y="153"/>
                </a:lnTo>
                <a:lnTo>
                  <a:pt x="207" y="14"/>
                </a:lnTo>
                <a:lnTo>
                  <a:pt x="21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6423120" y="2684520"/>
            <a:ext cx="11160" cy="2858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697360" y="3197160"/>
            <a:ext cx="385920" cy="1433520"/>
          </a:xfrm>
          <a:custGeom>
            <a:avLst/>
            <a:gdLst/>
            <a:ahLst/>
            <a:rect l="l" t="t" r="r" b="b"/>
            <a:pathLst>
              <a:path w="243" h="903">
                <a:moveTo>
                  <a:pt x="0" y="0"/>
                </a:moveTo>
                <a:lnTo>
                  <a:pt x="73" y="220"/>
                </a:lnTo>
                <a:lnTo>
                  <a:pt x="112" y="324"/>
                </a:lnTo>
                <a:lnTo>
                  <a:pt x="129" y="401"/>
                </a:lnTo>
                <a:lnTo>
                  <a:pt x="173" y="558"/>
                </a:lnTo>
                <a:lnTo>
                  <a:pt x="220" y="673"/>
                </a:lnTo>
                <a:lnTo>
                  <a:pt x="229" y="759"/>
                </a:lnTo>
                <a:lnTo>
                  <a:pt x="242" y="879"/>
                </a:lnTo>
                <a:lnTo>
                  <a:pt x="242" y="90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510080" y="3046320"/>
            <a:ext cx="1347840" cy="150840"/>
          </a:xfrm>
          <a:custGeom>
            <a:avLst/>
            <a:gdLst/>
            <a:ahLst/>
            <a:rect l="l" t="t" r="r" b="b"/>
            <a:pathLst>
              <a:path w="849" h="95">
                <a:moveTo>
                  <a:pt x="0" y="15"/>
                </a:moveTo>
                <a:lnTo>
                  <a:pt x="4" y="15"/>
                </a:lnTo>
                <a:lnTo>
                  <a:pt x="213" y="29"/>
                </a:lnTo>
                <a:lnTo>
                  <a:pt x="239" y="0"/>
                </a:lnTo>
                <a:lnTo>
                  <a:pt x="544" y="45"/>
                </a:lnTo>
                <a:lnTo>
                  <a:pt x="740" y="94"/>
                </a:lnTo>
                <a:lnTo>
                  <a:pt x="848" y="85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322960" y="2789280"/>
            <a:ext cx="100080" cy="311040"/>
          </a:xfrm>
          <a:custGeom>
            <a:avLst/>
            <a:gdLst/>
            <a:ahLst/>
            <a:rect l="l" t="t" r="r" b="b"/>
            <a:pathLst>
              <a:path w="63" h="196">
                <a:moveTo>
                  <a:pt x="0" y="195"/>
                </a:moveTo>
                <a:lnTo>
                  <a:pt x="24" y="143"/>
                </a:lnTo>
                <a:lnTo>
                  <a:pt x="42" y="119"/>
                </a:lnTo>
                <a:lnTo>
                  <a:pt x="33" y="67"/>
                </a:lnTo>
                <a:lnTo>
                  <a:pt x="62" y="14"/>
                </a:lnTo>
                <a:lnTo>
                  <a:pt x="6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56120" y="2928960"/>
            <a:ext cx="1760760" cy="252360"/>
          </a:xfrm>
          <a:custGeom>
            <a:avLst/>
            <a:gdLst/>
            <a:ahLst/>
            <a:rect l="l" t="t" r="r" b="b"/>
            <a:pathLst>
              <a:path w="1109" h="159">
                <a:moveTo>
                  <a:pt x="0" y="158"/>
                </a:moveTo>
                <a:lnTo>
                  <a:pt x="129" y="130"/>
                </a:lnTo>
                <a:lnTo>
                  <a:pt x="248" y="77"/>
                </a:lnTo>
                <a:lnTo>
                  <a:pt x="252" y="44"/>
                </a:lnTo>
                <a:lnTo>
                  <a:pt x="350" y="14"/>
                </a:lnTo>
                <a:lnTo>
                  <a:pt x="449" y="44"/>
                </a:lnTo>
                <a:lnTo>
                  <a:pt x="586" y="53"/>
                </a:lnTo>
                <a:lnTo>
                  <a:pt x="722" y="28"/>
                </a:lnTo>
                <a:lnTo>
                  <a:pt x="856" y="0"/>
                </a:lnTo>
                <a:lnTo>
                  <a:pt x="987" y="14"/>
                </a:lnTo>
                <a:lnTo>
                  <a:pt x="1108" y="2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398680" y="5364000"/>
            <a:ext cx="744480" cy="435240"/>
          </a:xfrm>
          <a:custGeom>
            <a:avLst/>
            <a:gdLst/>
            <a:ahLst/>
            <a:rect l="l" t="t" r="r" b="b"/>
            <a:pathLst>
              <a:path w="469" h="274">
                <a:moveTo>
                  <a:pt x="468" y="273"/>
                </a:moveTo>
                <a:lnTo>
                  <a:pt x="253" y="0"/>
                </a:lnTo>
                <a:lnTo>
                  <a:pt x="129" y="9"/>
                </a:lnTo>
                <a:lnTo>
                  <a:pt x="0" y="0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809880" y="2057400"/>
            <a:ext cx="914400" cy="4300560"/>
          </a:xfrm>
          <a:custGeom>
            <a:avLst/>
            <a:gdLst/>
            <a:ahLst/>
            <a:rect l="l" t="t" r="r" b="b"/>
            <a:pathLst>
              <a:path w="576" h="2709">
                <a:moveTo>
                  <a:pt x="0" y="2708"/>
                </a:moveTo>
                <a:lnTo>
                  <a:pt x="16" y="1950"/>
                </a:lnTo>
                <a:lnTo>
                  <a:pt x="141" y="1839"/>
                </a:lnTo>
                <a:lnTo>
                  <a:pt x="170" y="1561"/>
                </a:lnTo>
                <a:lnTo>
                  <a:pt x="132" y="1367"/>
                </a:lnTo>
                <a:lnTo>
                  <a:pt x="162" y="1131"/>
                </a:lnTo>
                <a:lnTo>
                  <a:pt x="170" y="893"/>
                </a:lnTo>
                <a:lnTo>
                  <a:pt x="198" y="740"/>
                </a:lnTo>
                <a:lnTo>
                  <a:pt x="397" y="573"/>
                </a:lnTo>
                <a:lnTo>
                  <a:pt x="376" y="472"/>
                </a:lnTo>
                <a:lnTo>
                  <a:pt x="338" y="335"/>
                </a:lnTo>
                <a:lnTo>
                  <a:pt x="338" y="86"/>
                </a:lnTo>
                <a:lnTo>
                  <a:pt x="575" y="0"/>
                </a:lnTo>
                <a:lnTo>
                  <a:pt x="338" y="86"/>
                </a:lnTo>
                <a:lnTo>
                  <a:pt x="75" y="129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470480" y="2300400"/>
            <a:ext cx="679320" cy="620640"/>
          </a:xfrm>
          <a:custGeom>
            <a:avLst/>
            <a:gdLst/>
            <a:ahLst/>
            <a:rect l="l" t="t" r="r" b="b"/>
            <a:pathLst>
              <a:path w="428" h="391">
                <a:moveTo>
                  <a:pt x="0" y="390"/>
                </a:moveTo>
                <a:lnTo>
                  <a:pt x="64" y="347"/>
                </a:lnTo>
                <a:lnTo>
                  <a:pt x="231" y="178"/>
                </a:lnTo>
                <a:lnTo>
                  <a:pt x="345" y="39"/>
                </a:lnTo>
                <a:lnTo>
                  <a:pt x="42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971800" y="5003640"/>
            <a:ext cx="681120" cy="922320"/>
          </a:xfrm>
          <a:custGeom>
            <a:avLst/>
            <a:gdLst/>
            <a:ahLst/>
            <a:rect l="l" t="t" r="r" b="b"/>
            <a:pathLst>
              <a:path w="429" h="581">
                <a:moveTo>
                  <a:pt x="0" y="580"/>
                </a:moveTo>
                <a:lnTo>
                  <a:pt x="166" y="404"/>
                </a:lnTo>
                <a:lnTo>
                  <a:pt x="188" y="293"/>
                </a:lnTo>
                <a:lnTo>
                  <a:pt x="256" y="197"/>
                </a:lnTo>
                <a:lnTo>
                  <a:pt x="392" y="76"/>
                </a:lnTo>
                <a:lnTo>
                  <a:pt x="408" y="44"/>
                </a:lnTo>
                <a:lnTo>
                  <a:pt x="428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171880" y="4411800"/>
            <a:ext cx="1665000" cy="871560"/>
          </a:xfrm>
          <a:custGeom>
            <a:avLst/>
            <a:gdLst/>
            <a:ahLst/>
            <a:rect l="l" t="t" r="r" b="b"/>
            <a:pathLst>
              <a:path w="1049" h="549">
                <a:moveTo>
                  <a:pt x="1048" y="429"/>
                </a:moveTo>
                <a:lnTo>
                  <a:pt x="791" y="240"/>
                </a:lnTo>
                <a:lnTo>
                  <a:pt x="597" y="81"/>
                </a:lnTo>
                <a:lnTo>
                  <a:pt x="485" y="30"/>
                </a:lnTo>
                <a:lnTo>
                  <a:pt x="438" y="44"/>
                </a:lnTo>
                <a:lnTo>
                  <a:pt x="383" y="0"/>
                </a:lnTo>
                <a:lnTo>
                  <a:pt x="330" y="72"/>
                </a:lnTo>
                <a:lnTo>
                  <a:pt x="188" y="198"/>
                </a:lnTo>
                <a:lnTo>
                  <a:pt x="68" y="351"/>
                </a:lnTo>
                <a:lnTo>
                  <a:pt x="0" y="548"/>
                </a:lnTo>
                <a:lnTo>
                  <a:pt x="9" y="534"/>
                </a:lnTo>
              </a:path>
            </a:pathLst>
          </a:custGeom>
          <a:noFill/>
          <a:ln cap="rnd"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 flipV="1">
            <a:off x="2343240" y="4308480"/>
            <a:ext cx="395280" cy="12240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324240" y="5638680"/>
            <a:ext cx="534960" cy="108000"/>
          </a:xfrm>
          <a:custGeom>
            <a:avLst/>
            <a:gdLst/>
            <a:ahLst/>
            <a:rect l="l" t="t" r="r" b="b"/>
            <a:pathLst>
              <a:path w="337" h="68">
                <a:moveTo>
                  <a:pt x="0" y="0"/>
                </a:moveTo>
                <a:lnTo>
                  <a:pt x="85" y="39"/>
                </a:lnTo>
                <a:lnTo>
                  <a:pt x="153" y="53"/>
                </a:lnTo>
                <a:lnTo>
                  <a:pt x="279" y="53"/>
                </a:lnTo>
                <a:lnTo>
                  <a:pt x="336" y="6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929040" y="4654440"/>
            <a:ext cx="120600" cy="281160"/>
          </a:xfrm>
          <a:custGeom>
            <a:avLst/>
            <a:gdLst/>
            <a:ahLst/>
            <a:rect l="l" t="t" r="r" b="b"/>
            <a:pathLst>
              <a:path w="76" h="177">
                <a:moveTo>
                  <a:pt x="75" y="176"/>
                </a:moveTo>
                <a:lnTo>
                  <a:pt x="0" y="96"/>
                </a:lnTo>
                <a:lnTo>
                  <a:pt x="9" y="14"/>
                </a:lnTo>
                <a:lnTo>
                  <a:pt x="2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951280" y="2900520"/>
            <a:ext cx="1081080" cy="1282680"/>
          </a:xfrm>
          <a:custGeom>
            <a:avLst/>
            <a:gdLst/>
            <a:ahLst/>
            <a:rect l="l" t="t" r="r" b="b"/>
            <a:pathLst>
              <a:path w="681" h="808">
                <a:moveTo>
                  <a:pt x="680" y="807"/>
                </a:moveTo>
                <a:lnTo>
                  <a:pt x="572" y="807"/>
                </a:lnTo>
                <a:lnTo>
                  <a:pt x="484" y="784"/>
                </a:lnTo>
                <a:lnTo>
                  <a:pt x="350" y="784"/>
                </a:lnTo>
                <a:lnTo>
                  <a:pt x="145" y="726"/>
                </a:lnTo>
                <a:lnTo>
                  <a:pt x="68" y="708"/>
                </a:lnTo>
                <a:lnTo>
                  <a:pt x="22" y="683"/>
                </a:lnTo>
                <a:lnTo>
                  <a:pt x="0" y="407"/>
                </a:lnTo>
                <a:lnTo>
                  <a:pt x="38" y="363"/>
                </a:lnTo>
                <a:lnTo>
                  <a:pt x="60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540160" y="3983040"/>
            <a:ext cx="446040" cy="249120"/>
          </a:xfrm>
          <a:custGeom>
            <a:avLst/>
            <a:gdLst/>
            <a:ahLst/>
            <a:rect l="l" t="t" r="r" b="b"/>
            <a:pathLst>
              <a:path w="281" h="157">
                <a:moveTo>
                  <a:pt x="280" y="0"/>
                </a:moveTo>
                <a:lnTo>
                  <a:pt x="249" y="59"/>
                </a:lnTo>
                <a:lnTo>
                  <a:pt x="0" y="156"/>
                </a:lnTo>
                <a:lnTo>
                  <a:pt x="0" y="12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951200" y="3468600"/>
            <a:ext cx="1002960" cy="615960"/>
          </a:xfrm>
          <a:custGeom>
            <a:avLst/>
            <a:gdLst/>
            <a:ahLst/>
            <a:rect l="l" t="t" r="r" b="b"/>
            <a:pathLst>
              <a:path w="632" h="388">
                <a:moveTo>
                  <a:pt x="631" y="28"/>
                </a:moveTo>
                <a:lnTo>
                  <a:pt x="506" y="44"/>
                </a:lnTo>
                <a:lnTo>
                  <a:pt x="438" y="0"/>
                </a:lnTo>
                <a:lnTo>
                  <a:pt x="300" y="0"/>
                </a:lnTo>
                <a:lnTo>
                  <a:pt x="262" y="44"/>
                </a:lnTo>
                <a:lnTo>
                  <a:pt x="184" y="44"/>
                </a:lnTo>
                <a:lnTo>
                  <a:pt x="184" y="210"/>
                </a:lnTo>
                <a:lnTo>
                  <a:pt x="116" y="224"/>
                </a:lnTo>
                <a:lnTo>
                  <a:pt x="0" y="235"/>
                </a:lnTo>
                <a:lnTo>
                  <a:pt x="9" y="293"/>
                </a:lnTo>
                <a:lnTo>
                  <a:pt x="55" y="387"/>
                </a:lnTo>
                <a:lnTo>
                  <a:pt x="77" y="37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552840" y="4146480"/>
            <a:ext cx="22320" cy="455760"/>
          </a:xfrm>
          <a:custGeom>
            <a:avLst/>
            <a:gdLst/>
            <a:ahLst/>
            <a:rect l="l" t="t" r="r" b="b"/>
            <a:pathLst>
              <a:path w="14" h="287">
                <a:moveTo>
                  <a:pt x="0" y="0"/>
                </a:moveTo>
                <a:lnTo>
                  <a:pt x="13" y="234"/>
                </a:lnTo>
                <a:lnTo>
                  <a:pt x="0" y="28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573360" y="4417920"/>
            <a:ext cx="520920" cy="77760"/>
          </a:xfrm>
          <a:custGeom>
            <a:avLst/>
            <a:gdLst/>
            <a:ahLst/>
            <a:rect l="l" t="t" r="r" b="b"/>
            <a:pathLst>
              <a:path w="328" h="49">
                <a:moveTo>
                  <a:pt x="0" y="0"/>
                </a:moveTo>
                <a:lnTo>
                  <a:pt x="115" y="32"/>
                </a:lnTo>
                <a:lnTo>
                  <a:pt x="271" y="48"/>
                </a:lnTo>
                <a:lnTo>
                  <a:pt x="327" y="3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019320" y="4340160"/>
            <a:ext cx="555840" cy="195480"/>
          </a:xfrm>
          <a:custGeom>
            <a:avLst/>
            <a:gdLst/>
            <a:ahLst/>
            <a:rect l="l" t="t" r="r" b="b"/>
            <a:pathLst>
              <a:path w="350" h="123">
                <a:moveTo>
                  <a:pt x="349" y="23"/>
                </a:moveTo>
                <a:lnTo>
                  <a:pt x="259" y="0"/>
                </a:lnTo>
                <a:lnTo>
                  <a:pt x="213" y="51"/>
                </a:lnTo>
                <a:lnTo>
                  <a:pt x="208" y="122"/>
                </a:lnTo>
                <a:lnTo>
                  <a:pt x="0" y="9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4064040" y="4654440"/>
            <a:ext cx="141120" cy="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 flipV="1">
            <a:off x="4024080" y="4910040"/>
            <a:ext cx="176040" cy="316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 flipV="1">
            <a:off x="4413240" y="2966760"/>
            <a:ext cx="7632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419720" y="2982960"/>
            <a:ext cx="56880" cy="71280"/>
          </a:xfrm>
          <a:custGeom>
            <a:avLst/>
            <a:gdLst/>
            <a:ahLst/>
            <a:rect l="l" t="t" r="r" b="b"/>
            <a:pathLst>
              <a:path w="36" h="45">
                <a:moveTo>
                  <a:pt x="35" y="44"/>
                </a:moveTo>
                <a:lnTo>
                  <a:pt x="0" y="16"/>
                </a:lnTo>
                <a:lnTo>
                  <a:pt x="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497560" y="5964120"/>
            <a:ext cx="582480" cy="201600"/>
          </a:xfrm>
          <a:custGeom>
            <a:avLst/>
            <a:gdLst/>
            <a:ahLst/>
            <a:rect l="l" t="t" r="r" b="b"/>
            <a:pathLst>
              <a:path w="367" h="127">
                <a:moveTo>
                  <a:pt x="0" y="126"/>
                </a:moveTo>
                <a:lnTo>
                  <a:pt x="136" y="14"/>
                </a:lnTo>
                <a:lnTo>
                  <a:pt x="251" y="14"/>
                </a:lnTo>
                <a:lnTo>
                  <a:pt x="36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10080" y="6172200"/>
            <a:ext cx="473040" cy="471600"/>
          </a:xfrm>
          <a:custGeom>
            <a:avLst/>
            <a:gdLst/>
            <a:ahLst/>
            <a:rect l="l" t="t" r="r" b="b"/>
            <a:pathLst>
              <a:path w="298" h="297">
                <a:moveTo>
                  <a:pt x="0" y="14"/>
                </a:moveTo>
                <a:lnTo>
                  <a:pt x="52" y="0"/>
                </a:lnTo>
                <a:lnTo>
                  <a:pt x="111" y="76"/>
                </a:lnTo>
                <a:lnTo>
                  <a:pt x="240" y="143"/>
                </a:lnTo>
                <a:lnTo>
                  <a:pt x="279" y="168"/>
                </a:lnTo>
                <a:lnTo>
                  <a:pt x="297" y="29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697280" y="5724360"/>
            <a:ext cx="9720" cy="412920"/>
          </a:xfrm>
          <a:custGeom>
            <a:avLst/>
            <a:gdLst/>
            <a:ahLst/>
            <a:rect l="l" t="t" r="r" b="b"/>
            <a:pathLst>
              <a:path w="6" h="260">
                <a:moveTo>
                  <a:pt x="0" y="259"/>
                </a:moveTo>
                <a:lnTo>
                  <a:pt x="5" y="152"/>
                </a:lnTo>
                <a:lnTo>
                  <a:pt x="5" y="0"/>
                </a:lnTo>
                <a:lnTo>
                  <a:pt x="0" y="14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09880" y="6126120"/>
            <a:ext cx="1463760" cy="49320"/>
          </a:xfrm>
          <a:custGeom>
            <a:avLst/>
            <a:gdLst/>
            <a:ahLst/>
            <a:rect l="l" t="t" r="r" b="b"/>
            <a:pathLst>
              <a:path w="922" h="31">
                <a:moveTo>
                  <a:pt x="0" y="16"/>
                </a:moveTo>
                <a:lnTo>
                  <a:pt x="490" y="16"/>
                </a:lnTo>
                <a:lnTo>
                  <a:pt x="661" y="0"/>
                </a:lnTo>
                <a:lnTo>
                  <a:pt x="822" y="30"/>
                </a:lnTo>
                <a:lnTo>
                  <a:pt x="921" y="1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303880" y="6168960"/>
            <a:ext cx="115920" cy="2232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815360" y="1752480"/>
            <a:ext cx="6354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07280" y="4071960"/>
            <a:ext cx="6426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 flipV="1">
            <a:off x="3812760" y="6318000"/>
            <a:ext cx="27000" cy="2984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677680" y="1255680"/>
            <a:ext cx="34999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- Willmar Branch 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83480" y="658800"/>
            <a:ext cx="3525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980640" y="5686560"/>
            <a:ext cx="1356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Welcome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719360" y="6284880"/>
            <a:ext cx="1485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Ventura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129280" y="6375240"/>
            <a:ext cx="145764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Owatonna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986440" y="4952880"/>
            <a:ext cx="16099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Farmington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281560" y="5291280"/>
            <a:ext cx="13179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Faribault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255760" y="5934240"/>
            <a:ext cx="611280" cy="126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47800" y="2600280"/>
            <a:ext cx="99036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352760" y="288612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943440" y="4124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753000" y="58006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781440" y="65055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762360" y="501984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762360" y="541980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 flipV="1">
            <a:off x="3881160" y="5894280"/>
            <a:ext cx="1274760" cy="6350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3914640" y="5497560"/>
            <a:ext cx="1446480" cy="1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 flipV="1">
            <a:off x="3909960" y="5103720"/>
            <a:ext cx="2170080" cy="82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722760" y="2476440"/>
            <a:ext cx="611280" cy="460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865600" y="6553080"/>
            <a:ext cx="906480" cy="41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857680" y="58672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438440" y="3381480"/>
            <a:ext cx="18133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North Branch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705040" y="2162160"/>
            <a:ext cx="11530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Carlton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H="1">
            <a:off x="4076640" y="3629160"/>
            <a:ext cx="465120" cy="507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095560" y="521028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57040" y="5181480"/>
            <a:ext cx="12801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Marshall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V="1">
            <a:off x="1460520" y="5294160"/>
            <a:ext cx="630360" cy="120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714760" y="3467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895480" y="358128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276360" y="2876400"/>
            <a:ext cx="8992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Pierz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H="1">
            <a:off x="3030120" y="3133800"/>
            <a:ext cx="389160" cy="469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961640" y="2514600"/>
            <a:ext cx="1521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Alexandria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665440" y="2905200"/>
            <a:ext cx="106200" cy="5842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734000" y="606744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162400" y="611496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190920" y="6114960"/>
            <a:ext cx="166140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La Crescent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95880" y="5514840"/>
            <a:ext cx="13305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Chatfield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H="1">
            <a:off x="4819680" y="5753160"/>
            <a:ext cx="1388880" cy="35568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5262120" y="6217920"/>
            <a:ext cx="988920" cy="129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000680" y="44290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800600" y="3809880"/>
            <a:ext cx="936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Hugo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H="1">
            <a:off x="4133880" y="4054320"/>
            <a:ext cx="782640" cy="419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809880" y="5715000"/>
            <a:ext cx="611280" cy="76320"/>
          </a:xfrm>
          <a:custGeom>
            <a:avLst/>
            <a:gdLst/>
            <a:ahLst/>
            <a:rect l="l" t="t" r="r" b="b"/>
            <a:pathLst>
              <a:path w="385" h="48">
                <a:moveTo>
                  <a:pt x="0" y="0"/>
                </a:moveTo>
                <a:lnTo>
                  <a:pt x="97" y="28"/>
                </a:lnTo>
                <a:lnTo>
                  <a:pt x="175" y="37"/>
                </a:lnTo>
                <a:lnTo>
                  <a:pt x="319" y="37"/>
                </a:lnTo>
                <a:lnTo>
                  <a:pt x="384" y="4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677320" y="1255680"/>
            <a:ext cx="35510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– Willmar Branch 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87320" y="2514600"/>
            <a:ext cx="7648560" cy="24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marL="457200" indent="-457200"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Heartland Corn TBS Modifications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capacity of the TBS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Inlet minimum pressure override on the TBS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(Volume will decrease with the minimum pressure point at the TBS)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9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28280" y="655560"/>
            <a:ext cx="352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/>
          <p:nvPr/>
        </p:nvSpPr>
        <p:spPr>
          <a:xfrm>
            <a:off x="1371600" y="1143000"/>
            <a:ext cx="4881600" cy="5248440"/>
          </a:xfrm>
          <a:custGeom>
            <a:avLst/>
            <a:gdLst/>
            <a:ahLst/>
            <a:rect l="l" t="t" r="r" b="b"/>
            <a:pathLst>
              <a:path w="3075" h="3306">
                <a:moveTo>
                  <a:pt x="0" y="22"/>
                </a:moveTo>
                <a:lnTo>
                  <a:pt x="8" y="208"/>
                </a:lnTo>
                <a:lnTo>
                  <a:pt x="127" y="649"/>
                </a:lnTo>
                <a:lnTo>
                  <a:pt x="148" y="1223"/>
                </a:lnTo>
                <a:lnTo>
                  <a:pt x="229" y="1686"/>
                </a:lnTo>
                <a:lnTo>
                  <a:pt x="120" y="1914"/>
                </a:lnTo>
                <a:lnTo>
                  <a:pt x="278" y="2088"/>
                </a:lnTo>
                <a:lnTo>
                  <a:pt x="269" y="3305"/>
                </a:lnTo>
                <a:lnTo>
                  <a:pt x="2490" y="3256"/>
                </a:lnTo>
                <a:lnTo>
                  <a:pt x="2458" y="3022"/>
                </a:lnTo>
                <a:lnTo>
                  <a:pt x="2394" y="2935"/>
                </a:lnTo>
                <a:lnTo>
                  <a:pt x="2221" y="2811"/>
                </a:lnTo>
                <a:lnTo>
                  <a:pt x="2102" y="2662"/>
                </a:lnTo>
                <a:lnTo>
                  <a:pt x="1802" y="2452"/>
                </a:lnTo>
                <a:lnTo>
                  <a:pt x="1811" y="2091"/>
                </a:lnTo>
                <a:lnTo>
                  <a:pt x="1747" y="1866"/>
                </a:lnTo>
                <a:lnTo>
                  <a:pt x="1986" y="1521"/>
                </a:lnTo>
                <a:lnTo>
                  <a:pt x="1973" y="1187"/>
                </a:lnTo>
                <a:lnTo>
                  <a:pt x="2029" y="1129"/>
                </a:lnTo>
                <a:lnTo>
                  <a:pt x="2333" y="845"/>
                </a:lnTo>
                <a:lnTo>
                  <a:pt x="2483" y="634"/>
                </a:lnTo>
                <a:lnTo>
                  <a:pt x="2679" y="461"/>
                </a:lnTo>
                <a:lnTo>
                  <a:pt x="3074" y="237"/>
                </a:lnTo>
                <a:lnTo>
                  <a:pt x="2928" y="251"/>
                </a:lnTo>
                <a:lnTo>
                  <a:pt x="2790" y="175"/>
                </a:lnTo>
                <a:lnTo>
                  <a:pt x="2569" y="203"/>
                </a:lnTo>
                <a:lnTo>
                  <a:pt x="2526" y="108"/>
                </a:lnTo>
                <a:lnTo>
                  <a:pt x="2453" y="145"/>
                </a:lnTo>
                <a:lnTo>
                  <a:pt x="2303" y="246"/>
                </a:lnTo>
                <a:lnTo>
                  <a:pt x="2196" y="213"/>
                </a:lnTo>
                <a:lnTo>
                  <a:pt x="2153" y="161"/>
                </a:lnTo>
                <a:lnTo>
                  <a:pt x="2072" y="132"/>
                </a:lnTo>
                <a:lnTo>
                  <a:pt x="2029" y="59"/>
                </a:lnTo>
                <a:lnTo>
                  <a:pt x="1955" y="69"/>
                </a:lnTo>
                <a:lnTo>
                  <a:pt x="1952" y="135"/>
                </a:lnTo>
                <a:lnTo>
                  <a:pt x="1918" y="145"/>
                </a:lnTo>
                <a:lnTo>
                  <a:pt x="1861" y="44"/>
                </a:lnTo>
                <a:lnTo>
                  <a:pt x="1785" y="1"/>
                </a:lnTo>
                <a:lnTo>
                  <a:pt x="1732" y="11"/>
                </a:lnTo>
                <a:lnTo>
                  <a:pt x="1626" y="33"/>
                </a:lnTo>
                <a:lnTo>
                  <a:pt x="1551" y="11"/>
                </a:lnTo>
                <a:lnTo>
                  <a:pt x="1391" y="22"/>
                </a:lnTo>
                <a:lnTo>
                  <a:pt x="1315" y="11"/>
                </a:lnTo>
                <a:lnTo>
                  <a:pt x="1026" y="0"/>
                </a:lnTo>
                <a:lnTo>
                  <a:pt x="908" y="11"/>
                </a:lnTo>
                <a:lnTo>
                  <a:pt x="780" y="11"/>
                </a:lnTo>
                <a:lnTo>
                  <a:pt x="567" y="22"/>
                </a:lnTo>
                <a:lnTo>
                  <a:pt x="0" y="11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145040" y="2689200"/>
            <a:ext cx="3933720" cy="3903840"/>
          </a:xfrm>
          <a:custGeom>
            <a:avLst/>
            <a:gdLst/>
            <a:ahLst/>
            <a:rect l="l" t="t" r="r" b="b"/>
            <a:pathLst>
              <a:path w="2478" h="2459">
                <a:moveTo>
                  <a:pt x="0" y="891"/>
                </a:moveTo>
                <a:lnTo>
                  <a:pt x="64" y="1116"/>
                </a:lnTo>
                <a:lnTo>
                  <a:pt x="55" y="1477"/>
                </a:lnTo>
                <a:lnTo>
                  <a:pt x="355" y="1687"/>
                </a:lnTo>
                <a:lnTo>
                  <a:pt x="475" y="1835"/>
                </a:lnTo>
                <a:lnTo>
                  <a:pt x="647" y="1959"/>
                </a:lnTo>
                <a:lnTo>
                  <a:pt x="712" y="2045"/>
                </a:lnTo>
                <a:lnTo>
                  <a:pt x="746" y="2281"/>
                </a:lnTo>
                <a:lnTo>
                  <a:pt x="797" y="2458"/>
                </a:lnTo>
                <a:lnTo>
                  <a:pt x="1386" y="2458"/>
                </a:lnTo>
                <a:lnTo>
                  <a:pt x="2188" y="2458"/>
                </a:lnTo>
                <a:lnTo>
                  <a:pt x="2190" y="2387"/>
                </a:lnTo>
                <a:lnTo>
                  <a:pt x="2237" y="1916"/>
                </a:lnTo>
                <a:lnTo>
                  <a:pt x="2305" y="1705"/>
                </a:lnTo>
                <a:lnTo>
                  <a:pt x="2297" y="1514"/>
                </a:lnTo>
                <a:lnTo>
                  <a:pt x="2455" y="1088"/>
                </a:lnTo>
                <a:lnTo>
                  <a:pt x="2477" y="986"/>
                </a:lnTo>
                <a:lnTo>
                  <a:pt x="2433" y="963"/>
                </a:lnTo>
                <a:lnTo>
                  <a:pt x="2370" y="1049"/>
                </a:lnTo>
                <a:lnTo>
                  <a:pt x="2323" y="1275"/>
                </a:lnTo>
                <a:lnTo>
                  <a:pt x="2221" y="1289"/>
                </a:lnTo>
                <a:lnTo>
                  <a:pt x="2177" y="1419"/>
                </a:lnTo>
                <a:lnTo>
                  <a:pt x="2069" y="1504"/>
                </a:lnTo>
                <a:lnTo>
                  <a:pt x="2078" y="1366"/>
                </a:lnTo>
                <a:lnTo>
                  <a:pt x="2143" y="1217"/>
                </a:lnTo>
                <a:lnTo>
                  <a:pt x="2221" y="1174"/>
                </a:lnTo>
                <a:lnTo>
                  <a:pt x="2221" y="1112"/>
                </a:lnTo>
                <a:lnTo>
                  <a:pt x="2091" y="709"/>
                </a:lnTo>
                <a:lnTo>
                  <a:pt x="1997" y="675"/>
                </a:lnTo>
                <a:lnTo>
                  <a:pt x="1962" y="589"/>
                </a:lnTo>
                <a:lnTo>
                  <a:pt x="1723" y="550"/>
                </a:lnTo>
                <a:lnTo>
                  <a:pt x="1208" y="402"/>
                </a:lnTo>
                <a:lnTo>
                  <a:pt x="999" y="240"/>
                </a:lnTo>
                <a:lnTo>
                  <a:pt x="883" y="178"/>
                </a:lnTo>
                <a:lnTo>
                  <a:pt x="814" y="235"/>
                </a:lnTo>
                <a:lnTo>
                  <a:pt x="789" y="225"/>
                </a:lnTo>
                <a:lnTo>
                  <a:pt x="822" y="178"/>
                </a:lnTo>
                <a:lnTo>
                  <a:pt x="822" y="101"/>
                </a:lnTo>
                <a:lnTo>
                  <a:pt x="848" y="76"/>
                </a:lnTo>
                <a:lnTo>
                  <a:pt x="853" y="23"/>
                </a:lnTo>
                <a:lnTo>
                  <a:pt x="817" y="0"/>
                </a:lnTo>
                <a:lnTo>
                  <a:pt x="527" y="144"/>
                </a:lnTo>
                <a:lnTo>
                  <a:pt x="425" y="192"/>
                </a:lnTo>
                <a:lnTo>
                  <a:pt x="378" y="197"/>
                </a:lnTo>
                <a:lnTo>
                  <a:pt x="305" y="157"/>
                </a:lnTo>
                <a:lnTo>
                  <a:pt x="292" y="192"/>
                </a:lnTo>
                <a:lnTo>
                  <a:pt x="282" y="152"/>
                </a:lnTo>
                <a:lnTo>
                  <a:pt x="228" y="210"/>
                </a:lnTo>
                <a:lnTo>
                  <a:pt x="239" y="546"/>
                </a:lnTo>
                <a:lnTo>
                  <a:pt x="0" y="89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216320" y="4948200"/>
            <a:ext cx="982800" cy="426960"/>
          </a:xfrm>
          <a:custGeom>
            <a:avLst/>
            <a:gdLst/>
            <a:ahLst/>
            <a:rect l="l" t="t" r="r" b="b"/>
            <a:pathLst>
              <a:path w="619" h="269">
                <a:moveTo>
                  <a:pt x="0" y="0"/>
                </a:moveTo>
                <a:lnTo>
                  <a:pt x="158" y="28"/>
                </a:lnTo>
                <a:lnTo>
                  <a:pt x="326" y="130"/>
                </a:lnTo>
                <a:lnTo>
                  <a:pt x="502" y="197"/>
                </a:lnTo>
                <a:lnTo>
                  <a:pt x="578" y="240"/>
                </a:lnTo>
                <a:lnTo>
                  <a:pt x="618" y="26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206960" y="4325760"/>
            <a:ext cx="1417680" cy="336600"/>
          </a:xfrm>
          <a:custGeom>
            <a:avLst/>
            <a:gdLst/>
            <a:ahLst/>
            <a:rect l="l" t="t" r="r" b="b"/>
            <a:pathLst>
              <a:path w="893" h="212">
                <a:moveTo>
                  <a:pt x="0" y="211"/>
                </a:moveTo>
                <a:lnTo>
                  <a:pt x="81" y="211"/>
                </a:lnTo>
                <a:lnTo>
                  <a:pt x="267" y="179"/>
                </a:lnTo>
                <a:lnTo>
                  <a:pt x="474" y="125"/>
                </a:lnTo>
                <a:lnTo>
                  <a:pt x="474" y="58"/>
                </a:lnTo>
                <a:lnTo>
                  <a:pt x="638" y="23"/>
                </a:lnTo>
                <a:lnTo>
                  <a:pt x="89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392720" y="3890880"/>
            <a:ext cx="131760" cy="733680"/>
          </a:xfrm>
          <a:custGeom>
            <a:avLst/>
            <a:gdLst/>
            <a:ahLst/>
            <a:rect l="l" t="t" r="r" b="b"/>
            <a:pathLst>
              <a:path w="83" h="462">
                <a:moveTo>
                  <a:pt x="0" y="461"/>
                </a:moveTo>
                <a:lnTo>
                  <a:pt x="0" y="330"/>
                </a:lnTo>
                <a:lnTo>
                  <a:pt x="9" y="239"/>
                </a:lnTo>
                <a:lnTo>
                  <a:pt x="64" y="161"/>
                </a:lnTo>
                <a:lnTo>
                  <a:pt x="73" y="14"/>
                </a:lnTo>
                <a:lnTo>
                  <a:pt x="8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973760" y="4543560"/>
            <a:ext cx="295200" cy="307800"/>
          </a:xfrm>
          <a:custGeom>
            <a:avLst/>
            <a:gdLst/>
            <a:ahLst/>
            <a:rect l="l" t="t" r="r" b="b"/>
            <a:pathLst>
              <a:path w="186" h="194">
                <a:moveTo>
                  <a:pt x="0" y="0"/>
                </a:moveTo>
                <a:lnTo>
                  <a:pt x="105" y="136"/>
                </a:lnTo>
                <a:lnTo>
                  <a:pt x="185" y="193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086440" y="5016600"/>
            <a:ext cx="392040" cy="266760"/>
          </a:xfrm>
          <a:custGeom>
            <a:avLst/>
            <a:gdLst/>
            <a:ahLst/>
            <a:rect l="l" t="t" r="r" b="b"/>
            <a:pathLst>
              <a:path w="247" h="168">
                <a:moveTo>
                  <a:pt x="0" y="167"/>
                </a:moveTo>
                <a:lnTo>
                  <a:pt x="56" y="91"/>
                </a:lnTo>
                <a:lnTo>
                  <a:pt x="211" y="49"/>
                </a:lnTo>
                <a:lnTo>
                  <a:pt x="241" y="0"/>
                </a:lnTo>
                <a:lnTo>
                  <a:pt x="24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767640" y="2104920"/>
            <a:ext cx="344520" cy="914400"/>
          </a:xfrm>
          <a:custGeom>
            <a:avLst/>
            <a:gdLst/>
            <a:ahLst/>
            <a:rect l="l" t="t" r="r" b="b"/>
            <a:pathLst>
              <a:path w="217" h="576">
                <a:moveTo>
                  <a:pt x="0" y="575"/>
                </a:moveTo>
                <a:lnTo>
                  <a:pt x="116" y="307"/>
                </a:lnTo>
                <a:lnTo>
                  <a:pt x="129" y="153"/>
                </a:lnTo>
                <a:lnTo>
                  <a:pt x="207" y="14"/>
                </a:lnTo>
                <a:lnTo>
                  <a:pt x="21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V="1">
            <a:off x="6423120" y="2684520"/>
            <a:ext cx="11160" cy="2858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697360" y="3197160"/>
            <a:ext cx="385920" cy="1433520"/>
          </a:xfrm>
          <a:custGeom>
            <a:avLst/>
            <a:gdLst/>
            <a:ahLst/>
            <a:rect l="l" t="t" r="r" b="b"/>
            <a:pathLst>
              <a:path w="243" h="903">
                <a:moveTo>
                  <a:pt x="0" y="0"/>
                </a:moveTo>
                <a:lnTo>
                  <a:pt x="73" y="220"/>
                </a:lnTo>
                <a:lnTo>
                  <a:pt x="112" y="324"/>
                </a:lnTo>
                <a:lnTo>
                  <a:pt x="129" y="401"/>
                </a:lnTo>
                <a:lnTo>
                  <a:pt x="173" y="558"/>
                </a:lnTo>
                <a:lnTo>
                  <a:pt x="220" y="673"/>
                </a:lnTo>
                <a:lnTo>
                  <a:pt x="229" y="759"/>
                </a:lnTo>
                <a:lnTo>
                  <a:pt x="242" y="879"/>
                </a:lnTo>
                <a:lnTo>
                  <a:pt x="242" y="90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510080" y="3046320"/>
            <a:ext cx="1347840" cy="150840"/>
          </a:xfrm>
          <a:custGeom>
            <a:avLst/>
            <a:gdLst/>
            <a:ahLst/>
            <a:rect l="l" t="t" r="r" b="b"/>
            <a:pathLst>
              <a:path w="849" h="95">
                <a:moveTo>
                  <a:pt x="0" y="15"/>
                </a:moveTo>
                <a:lnTo>
                  <a:pt x="4" y="15"/>
                </a:lnTo>
                <a:lnTo>
                  <a:pt x="213" y="29"/>
                </a:lnTo>
                <a:lnTo>
                  <a:pt x="239" y="0"/>
                </a:lnTo>
                <a:lnTo>
                  <a:pt x="544" y="45"/>
                </a:lnTo>
                <a:lnTo>
                  <a:pt x="740" y="94"/>
                </a:lnTo>
                <a:lnTo>
                  <a:pt x="848" y="85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322960" y="2789280"/>
            <a:ext cx="100080" cy="311040"/>
          </a:xfrm>
          <a:custGeom>
            <a:avLst/>
            <a:gdLst/>
            <a:ahLst/>
            <a:rect l="l" t="t" r="r" b="b"/>
            <a:pathLst>
              <a:path w="63" h="196">
                <a:moveTo>
                  <a:pt x="0" y="195"/>
                </a:moveTo>
                <a:lnTo>
                  <a:pt x="24" y="143"/>
                </a:lnTo>
                <a:lnTo>
                  <a:pt x="42" y="119"/>
                </a:lnTo>
                <a:lnTo>
                  <a:pt x="33" y="67"/>
                </a:lnTo>
                <a:lnTo>
                  <a:pt x="62" y="14"/>
                </a:lnTo>
                <a:lnTo>
                  <a:pt x="6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856120" y="2928960"/>
            <a:ext cx="1760760" cy="252360"/>
          </a:xfrm>
          <a:custGeom>
            <a:avLst/>
            <a:gdLst/>
            <a:ahLst/>
            <a:rect l="l" t="t" r="r" b="b"/>
            <a:pathLst>
              <a:path w="1109" h="159">
                <a:moveTo>
                  <a:pt x="0" y="158"/>
                </a:moveTo>
                <a:lnTo>
                  <a:pt x="129" y="130"/>
                </a:lnTo>
                <a:lnTo>
                  <a:pt x="248" y="77"/>
                </a:lnTo>
                <a:lnTo>
                  <a:pt x="252" y="44"/>
                </a:lnTo>
                <a:lnTo>
                  <a:pt x="350" y="14"/>
                </a:lnTo>
                <a:lnTo>
                  <a:pt x="449" y="44"/>
                </a:lnTo>
                <a:lnTo>
                  <a:pt x="586" y="53"/>
                </a:lnTo>
                <a:lnTo>
                  <a:pt x="722" y="28"/>
                </a:lnTo>
                <a:lnTo>
                  <a:pt x="856" y="0"/>
                </a:lnTo>
                <a:lnTo>
                  <a:pt x="987" y="14"/>
                </a:lnTo>
                <a:lnTo>
                  <a:pt x="1108" y="2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398680" y="5364000"/>
            <a:ext cx="744480" cy="435240"/>
          </a:xfrm>
          <a:custGeom>
            <a:avLst/>
            <a:gdLst/>
            <a:ahLst/>
            <a:rect l="l" t="t" r="r" b="b"/>
            <a:pathLst>
              <a:path w="469" h="274">
                <a:moveTo>
                  <a:pt x="468" y="273"/>
                </a:moveTo>
                <a:lnTo>
                  <a:pt x="253" y="0"/>
                </a:lnTo>
                <a:lnTo>
                  <a:pt x="129" y="9"/>
                </a:lnTo>
                <a:lnTo>
                  <a:pt x="0" y="0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809880" y="2057400"/>
            <a:ext cx="914400" cy="4300560"/>
          </a:xfrm>
          <a:custGeom>
            <a:avLst/>
            <a:gdLst/>
            <a:ahLst/>
            <a:rect l="l" t="t" r="r" b="b"/>
            <a:pathLst>
              <a:path w="576" h="2709">
                <a:moveTo>
                  <a:pt x="0" y="2708"/>
                </a:moveTo>
                <a:lnTo>
                  <a:pt x="16" y="1950"/>
                </a:lnTo>
                <a:lnTo>
                  <a:pt x="141" y="1839"/>
                </a:lnTo>
                <a:lnTo>
                  <a:pt x="170" y="1561"/>
                </a:lnTo>
                <a:lnTo>
                  <a:pt x="132" y="1367"/>
                </a:lnTo>
                <a:lnTo>
                  <a:pt x="162" y="1131"/>
                </a:lnTo>
                <a:lnTo>
                  <a:pt x="170" y="893"/>
                </a:lnTo>
                <a:lnTo>
                  <a:pt x="198" y="740"/>
                </a:lnTo>
                <a:lnTo>
                  <a:pt x="397" y="573"/>
                </a:lnTo>
                <a:lnTo>
                  <a:pt x="376" y="472"/>
                </a:lnTo>
                <a:lnTo>
                  <a:pt x="338" y="335"/>
                </a:lnTo>
                <a:lnTo>
                  <a:pt x="338" y="86"/>
                </a:lnTo>
                <a:lnTo>
                  <a:pt x="575" y="0"/>
                </a:lnTo>
                <a:lnTo>
                  <a:pt x="338" y="86"/>
                </a:lnTo>
                <a:lnTo>
                  <a:pt x="75" y="129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470480" y="2300400"/>
            <a:ext cx="679320" cy="620640"/>
          </a:xfrm>
          <a:custGeom>
            <a:avLst/>
            <a:gdLst/>
            <a:ahLst/>
            <a:rect l="l" t="t" r="r" b="b"/>
            <a:pathLst>
              <a:path w="428" h="391">
                <a:moveTo>
                  <a:pt x="0" y="390"/>
                </a:moveTo>
                <a:lnTo>
                  <a:pt x="64" y="347"/>
                </a:lnTo>
                <a:lnTo>
                  <a:pt x="231" y="178"/>
                </a:lnTo>
                <a:lnTo>
                  <a:pt x="345" y="39"/>
                </a:lnTo>
                <a:lnTo>
                  <a:pt x="42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971800" y="5003640"/>
            <a:ext cx="681120" cy="922320"/>
          </a:xfrm>
          <a:custGeom>
            <a:avLst/>
            <a:gdLst/>
            <a:ahLst/>
            <a:rect l="l" t="t" r="r" b="b"/>
            <a:pathLst>
              <a:path w="429" h="581">
                <a:moveTo>
                  <a:pt x="0" y="580"/>
                </a:moveTo>
                <a:lnTo>
                  <a:pt x="166" y="404"/>
                </a:lnTo>
                <a:lnTo>
                  <a:pt x="188" y="293"/>
                </a:lnTo>
                <a:lnTo>
                  <a:pt x="256" y="197"/>
                </a:lnTo>
                <a:lnTo>
                  <a:pt x="392" y="76"/>
                </a:lnTo>
                <a:lnTo>
                  <a:pt x="408" y="44"/>
                </a:lnTo>
                <a:lnTo>
                  <a:pt x="428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171880" y="4411800"/>
            <a:ext cx="1665000" cy="871560"/>
          </a:xfrm>
          <a:custGeom>
            <a:avLst/>
            <a:gdLst/>
            <a:ahLst/>
            <a:rect l="l" t="t" r="r" b="b"/>
            <a:pathLst>
              <a:path w="1049" h="549">
                <a:moveTo>
                  <a:pt x="1048" y="429"/>
                </a:moveTo>
                <a:lnTo>
                  <a:pt x="791" y="240"/>
                </a:lnTo>
                <a:lnTo>
                  <a:pt x="597" y="81"/>
                </a:lnTo>
                <a:lnTo>
                  <a:pt x="485" y="30"/>
                </a:lnTo>
                <a:lnTo>
                  <a:pt x="438" y="44"/>
                </a:lnTo>
                <a:lnTo>
                  <a:pt x="383" y="0"/>
                </a:lnTo>
                <a:lnTo>
                  <a:pt x="330" y="72"/>
                </a:lnTo>
                <a:lnTo>
                  <a:pt x="188" y="198"/>
                </a:lnTo>
                <a:lnTo>
                  <a:pt x="68" y="351"/>
                </a:lnTo>
                <a:lnTo>
                  <a:pt x="0" y="548"/>
                </a:lnTo>
                <a:lnTo>
                  <a:pt x="9" y="534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H="1" flipV="1">
            <a:off x="2343240" y="4308480"/>
            <a:ext cx="395280" cy="12240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276720" y="5638680"/>
            <a:ext cx="534960" cy="108000"/>
          </a:xfrm>
          <a:custGeom>
            <a:avLst/>
            <a:gdLst/>
            <a:ahLst/>
            <a:rect l="l" t="t" r="r" b="b"/>
            <a:pathLst>
              <a:path w="337" h="68">
                <a:moveTo>
                  <a:pt x="0" y="0"/>
                </a:moveTo>
                <a:lnTo>
                  <a:pt x="85" y="39"/>
                </a:lnTo>
                <a:lnTo>
                  <a:pt x="153" y="53"/>
                </a:lnTo>
                <a:lnTo>
                  <a:pt x="279" y="53"/>
                </a:lnTo>
                <a:lnTo>
                  <a:pt x="336" y="6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929040" y="4654440"/>
            <a:ext cx="120600" cy="281160"/>
          </a:xfrm>
          <a:custGeom>
            <a:avLst/>
            <a:gdLst/>
            <a:ahLst/>
            <a:rect l="l" t="t" r="r" b="b"/>
            <a:pathLst>
              <a:path w="76" h="177">
                <a:moveTo>
                  <a:pt x="75" y="176"/>
                </a:moveTo>
                <a:lnTo>
                  <a:pt x="0" y="96"/>
                </a:lnTo>
                <a:lnTo>
                  <a:pt x="9" y="14"/>
                </a:lnTo>
                <a:lnTo>
                  <a:pt x="2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951280" y="2900520"/>
            <a:ext cx="1081080" cy="1282680"/>
          </a:xfrm>
          <a:custGeom>
            <a:avLst/>
            <a:gdLst/>
            <a:ahLst/>
            <a:rect l="l" t="t" r="r" b="b"/>
            <a:pathLst>
              <a:path w="681" h="808">
                <a:moveTo>
                  <a:pt x="680" y="807"/>
                </a:moveTo>
                <a:lnTo>
                  <a:pt x="572" y="807"/>
                </a:lnTo>
                <a:lnTo>
                  <a:pt x="484" y="784"/>
                </a:lnTo>
                <a:lnTo>
                  <a:pt x="350" y="784"/>
                </a:lnTo>
                <a:lnTo>
                  <a:pt x="145" y="726"/>
                </a:lnTo>
                <a:lnTo>
                  <a:pt x="68" y="708"/>
                </a:lnTo>
                <a:lnTo>
                  <a:pt x="22" y="683"/>
                </a:lnTo>
                <a:lnTo>
                  <a:pt x="0" y="407"/>
                </a:lnTo>
                <a:lnTo>
                  <a:pt x="38" y="363"/>
                </a:lnTo>
                <a:lnTo>
                  <a:pt x="60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540160" y="3983040"/>
            <a:ext cx="446040" cy="249120"/>
          </a:xfrm>
          <a:custGeom>
            <a:avLst/>
            <a:gdLst/>
            <a:ahLst/>
            <a:rect l="l" t="t" r="r" b="b"/>
            <a:pathLst>
              <a:path w="281" h="157">
                <a:moveTo>
                  <a:pt x="280" y="0"/>
                </a:moveTo>
                <a:lnTo>
                  <a:pt x="249" y="59"/>
                </a:lnTo>
                <a:lnTo>
                  <a:pt x="0" y="156"/>
                </a:lnTo>
                <a:lnTo>
                  <a:pt x="0" y="12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951200" y="3468600"/>
            <a:ext cx="1002960" cy="615960"/>
          </a:xfrm>
          <a:custGeom>
            <a:avLst/>
            <a:gdLst/>
            <a:ahLst/>
            <a:rect l="l" t="t" r="r" b="b"/>
            <a:pathLst>
              <a:path w="632" h="388">
                <a:moveTo>
                  <a:pt x="631" y="28"/>
                </a:moveTo>
                <a:lnTo>
                  <a:pt x="506" y="44"/>
                </a:lnTo>
                <a:lnTo>
                  <a:pt x="438" y="0"/>
                </a:lnTo>
                <a:lnTo>
                  <a:pt x="300" y="0"/>
                </a:lnTo>
                <a:lnTo>
                  <a:pt x="262" y="44"/>
                </a:lnTo>
                <a:lnTo>
                  <a:pt x="184" y="44"/>
                </a:lnTo>
                <a:lnTo>
                  <a:pt x="184" y="210"/>
                </a:lnTo>
                <a:lnTo>
                  <a:pt x="116" y="224"/>
                </a:lnTo>
                <a:lnTo>
                  <a:pt x="0" y="235"/>
                </a:lnTo>
                <a:lnTo>
                  <a:pt x="9" y="293"/>
                </a:lnTo>
                <a:lnTo>
                  <a:pt x="55" y="387"/>
                </a:lnTo>
                <a:lnTo>
                  <a:pt x="77" y="37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552840" y="4146480"/>
            <a:ext cx="22320" cy="455760"/>
          </a:xfrm>
          <a:custGeom>
            <a:avLst/>
            <a:gdLst/>
            <a:ahLst/>
            <a:rect l="l" t="t" r="r" b="b"/>
            <a:pathLst>
              <a:path w="14" h="287">
                <a:moveTo>
                  <a:pt x="0" y="0"/>
                </a:moveTo>
                <a:lnTo>
                  <a:pt x="13" y="234"/>
                </a:lnTo>
                <a:lnTo>
                  <a:pt x="0" y="286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73360" y="4417920"/>
            <a:ext cx="520920" cy="77760"/>
          </a:xfrm>
          <a:custGeom>
            <a:avLst/>
            <a:gdLst/>
            <a:ahLst/>
            <a:rect l="l" t="t" r="r" b="b"/>
            <a:pathLst>
              <a:path w="328" h="49">
                <a:moveTo>
                  <a:pt x="0" y="0"/>
                </a:moveTo>
                <a:lnTo>
                  <a:pt x="115" y="32"/>
                </a:lnTo>
                <a:lnTo>
                  <a:pt x="271" y="48"/>
                </a:lnTo>
                <a:lnTo>
                  <a:pt x="327" y="3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019320" y="4340160"/>
            <a:ext cx="555840" cy="195480"/>
          </a:xfrm>
          <a:custGeom>
            <a:avLst/>
            <a:gdLst/>
            <a:ahLst/>
            <a:rect l="l" t="t" r="r" b="b"/>
            <a:pathLst>
              <a:path w="350" h="123">
                <a:moveTo>
                  <a:pt x="349" y="23"/>
                </a:moveTo>
                <a:lnTo>
                  <a:pt x="259" y="0"/>
                </a:lnTo>
                <a:lnTo>
                  <a:pt x="213" y="51"/>
                </a:lnTo>
                <a:lnTo>
                  <a:pt x="208" y="122"/>
                </a:lnTo>
                <a:lnTo>
                  <a:pt x="0" y="9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4064040" y="4654440"/>
            <a:ext cx="141120" cy="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H="1" flipV="1">
            <a:off x="4024080" y="4910040"/>
            <a:ext cx="176040" cy="316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 flipV="1">
            <a:off x="4413240" y="2966760"/>
            <a:ext cx="7632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419720" y="2982960"/>
            <a:ext cx="56880" cy="71280"/>
          </a:xfrm>
          <a:custGeom>
            <a:avLst/>
            <a:gdLst/>
            <a:ahLst/>
            <a:rect l="l" t="t" r="r" b="b"/>
            <a:pathLst>
              <a:path w="36" h="45">
                <a:moveTo>
                  <a:pt x="35" y="44"/>
                </a:moveTo>
                <a:lnTo>
                  <a:pt x="0" y="16"/>
                </a:lnTo>
                <a:lnTo>
                  <a:pt x="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497560" y="5964120"/>
            <a:ext cx="582480" cy="201600"/>
          </a:xfrm>
          <a:custGeom>
            <a:avLst/>
            <a:gdLst/>
            <a:ahLst/>
            <a:rect l="l" t="t" r="r" b="b"/>
            <a:pathLst>
              <a:path w="367" h="127">
                <a:moveTo>
                  <a:pt x="0" y="126"/>
                </a:moveTo>
                <a:lnTo>
                  <a:pt x="136" y="14"/>
                </a:lnTo>
                <a:lnTo>
                  <a:pt x="251" y="14"/>
                </a:lnTo>
                <a:lnTo>
                  <a:pt x="366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410080" y="6172200"/>
            <a:ext cx="473040" cy="471600"/>
          </a:xfrm>
          <a:custGeom>
            <a:avLst/>
            <a:gdLst/>
            <a:ahLst/>
            <a:rect l="l" t="t" r="r" b="b"/>
            <a:pathLst>
              <a:path w="298" h="297">
                <a:moveTo>
                  <a:pt x="0" y="14"/>
                </a:moveTo>
                <a:lnTo>
                  <a:pt x="52" y="0"/>
                </a:lnTo>
                <a:lnTo>
                  <a:pt x="111" y="76"/>
                </a:lnTo>
                <a:lnTo>
                  <a:pt x="240" y="143"/>
                </a:lnTo>
                <a:lnTo>
                  <a:pt x="279" y="168"/>
                </a:lnTo>
                <a:lnTo>
                  <a:pt x="297" y="296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697280" y="5724360"/>
            <a:ext cx="9720" cy="412920"/>
          </a:xfrm>
          <a:custGeom>
            <a:avLst/>
            <a:gdLst/>
            <a:ahLst/>
            <a:rect l="l" t="t" r="r" b="b"/>
            <a:pathLst>
              <a:path w="6" h="260">
                <a:moveTo>
                  <a:pt x="0" y="259"/>
                </a:moveTo>
                <a:lnTo>
                  <a:pt x="5" y="152"/>
                </a:lnTo>
                <a:lnTo>
                  <a:pt x="5" y="0"/>
                </a:lnTo>
                <a:lnTo>
                  <a:pt x="0" y="14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809880" y="6126120"/>
            <a:ext cx="1463760" cy="49320"/>
          </a:xfrm>
          <a:custGeom>
            <a:avLst/>
            <a:gdLst/>
            <a:ahLst/>
            <a:rect l="l" t="t" r="r" b="b"/>
            <a:pathLst>
              <a:path w="922" h="31">
                <a:moveTo>
                  <a:pt x="0" y="16"/>
                </a:moveTo>
                <a:lnTo>
                  <a:pt x="490" y="16"/>
                </a:lnTo>
                <a:lnTo>
                  <a:pt x="661" y="0"/>
                </a:lnTo>
                <a:lnTo>
                  <a:pt x="822" y="30"/>
                </a:lnTo>
                <a:lnTo>
                  <a:pt x="921" y="16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303880" y="6168960"/>
            <a:ext cx="115920" cy="2232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815360" y="1752480"/>
            <a:ext cx="6354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407280" y="4071960"/>
            <a:ext cx="6426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H="1" flipV="1">
            <a:off x="3812760" y="6318000"/>
            <a:ext cx="27000" cy="2984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677320" y="1255680"/>
            <a:ext cx="32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– KOCH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83480" y="658800"/>
            <a:ext cx="3525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980640" y="5686560"/>
            <a:ext cx="1356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Welcome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719360" y="6284880"/>
            <a:ext cx="1485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Ventura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129280" y="6375240"/>
            <a:ext cx="145764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Owatonna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986440" y="4952880"/>
            <a:ext cx="16099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Farmington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81560" y="5291280"/>
            <a:ext cx="13179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Faribault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255760" y="5934240"/>
            <a:ext cx="611280" cy="126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847800" y="2600280"/>
            <a:ext cx="99036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352760" y="288612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3943440" y="4124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3753000" y="58006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781440" y="65055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3762360" y="501984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62360" y="541980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H="1" flipV="1">
            <a:off x="3881160" y="5894280"/>
            <a:ext cx="1274760" cy="6350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H="1">
            <a:off x="3914640" y="5497560"/>
            <a:ext cx="1446480" cy="1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 flipV="1">
            <a:off x="3909960" y="5103720"/>
            <a:ext cx="2170080" cy="82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722760" y="2476440"/>
            <a:ext cx="611280" cy="460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865600" y="6553080"/>
            <a:ext cx="906480" cy="41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2857680" y="58672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4438440" y="3381480"/>
            <a:ext cx="18133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North Branch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705040" y="2162160"/>
            <a:ext cx="11530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Carlton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H="1">
            <a:off x="4076640" y="3629160"/>
            <a:ext cx="465120" cy="507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2095560" y="521028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57040" y="5181480"/>
            <a:ext cx="12801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Marshall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1460520" y="5294160"/>
            <a:ext cx="630360" cy="120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714760" y="3467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895480" y="358128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276360" y="2876400"/>
            <a:ext cx="8992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Pierz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H="1">
            <a:off x="3030120" y="3133800"/>
            <a:ext cx="389160" cy="469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961640" y="2514600"/>
            <a:ext cx="1521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Alexandria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665440" y="2905200"/>
            <a:ext cx="106200" cy="5842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734000" y="606744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162400" y="611496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190920" y="6114960"/>
            <a:ext cx="166140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La Crescent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095880" y="5514840"/>
            <a:ext cx="13305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Chatfield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H="1">
            <a:off x="4819680" y="5753160"/>
            <a:ext cx="1388880" cy="35568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H="1" flipV="1">
            <a:off x="5262120" y="6217920"/>
            <a:ext cx="988920" cy="129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000680" y="44290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800600" y="3809880"/>
            <a:ext cx="936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Hugo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H="1">
            <a:off x="4133880" y="4054320"/>
            <a:ext cx="782640" cy="419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3809880" y="5715000"/>
            <a:ext cx="611280" cy="76320"/>
          </a:xfrm>
          <a:custGeom>
            <a:avLst/>
            <a:gdLst/>
            <a:ahLst/>
            <a:rect l="l" t="t" r="r" b="b"/>
            <a:pathLst>
              <a:path w="385" h="48">
                <a:moveTo>
                  <a:pt x="0" y="0"/>
                </a:moveTo>
                <a:lnTo>
                  <a:pt x="97" y="28"/>
                </a:lnTo>
                <a:lnTo>
                  <a:pt x="175" y="37"/>
                </a:lnTo>
                <a:lnTo>
                  <a:pt x="319" y="37"/>
                </a:lnTo>
                <a:lnTo>
                  <a:pt x="384" y="4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 flipV="1">
            <a:off x="3951360" y="5113440"/>
            <a:ext cx="4680" cy="25056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4100400" y="4728960"/>
            <a:ext cx="0" cy="152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843360" y="5357880"/>
            <a:ext cx="1141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852720" y="5133960"/>
            <a:ext cx="10008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4048200" y="4867200"/>
            <a:ext cx="5724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4057560" y="4743360"/>
            <a:ext cx="4788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677320" y="1255680"/>
            <a:ext cx="3233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– KOCH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83480" y="658800"/>
            <a:ext cx="3525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838080" y="2286000"/>
            <a:ext cx="7331040" cy="31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miles of 30-inch loop line from Farmington Station south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(D Line Loop)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2.2 miles of 30-inch loop line north of Farmington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(C Line Loop)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"/>
          <p:cNvSpPr/>
          <p:nvPr/>
        </p:nvSpPr>
        <p:spPr>
          <a:xfrm>
            <a:off x="1371600" y="1143000"/>
            <a:ext cx="4881600" cy="5248440"/>
          </a:xfrm>
          <a:custGeom>
            <a:avLst/>
            <a:gdLst/>
            <a:ahLst/>
            <a:rect l="l" t="t" r="r" b="b"/>
            <a:pathLst>
              <a:path w="3075" h="3306">
                <a:moveTo>
                  <a:pt x="0" y="22"/>
                </a:moveTo>
                <a:lnTo>
                  <a:pt x="8" y="208"/>
                </a:lnTo>
                <a:lnTo>
                  <a:pt x="127" y="649"/>
                </a:lnTo>
                <a:lnTo>
                  <a:pt x="148" y="1223"/>
                </a:lnTo>
                <a:lnTo>
                  <a:pt x="229" y="1686"/>
                </a:lnTo>
                <a:lnTo>
                  <a:pt x="120" y="1914"/>
                </a:lnTo>
                <a:lnTo>
                  <a:pt x="278" y="2088"/>
                </a:lnTo>
                <a:lnTo>
                  <a:pt x="269" y="3305"/>
                </a:lnTo>
                <a:lnTo>
                  <a:pt x="2490" y="3256"/>
                </a:lnTo>
                <a:lnTo>
                  <a:pt x="2458" y="3022"/>
                </a:lnTo>
                <a:lnTo>
                  <a:pt x="2394" y="2935"/>
                </a:lnTo>
                <a:lnTo>
                  <a:pt x="2221" y="2811"/>
                </a:lnTo>
                <a:lnTo>
                  <a:pt x="2102" y="2662"/>
                </a:lnTo>
                <a:lnTo>
                  <a:pt x="1802" y="2452"/>
                </a:lnTo>
                <a:lnTo>
                  <a:pt x="1811" y="2091"/>
                </a:lnTo>
                <a:lnTo>
                  <a:pt x="1747" y="1866"/>
                </a:lnTo>
                <a:lnTo>
                  <a:pt x="1986" y="1521"/>
                </a:lnTo>
                <a:lnTo>
                  <a:pt x="1973" y="1187"/>
                </a:lnTo>
                <a:lnTo>
                  <a:pt x="2029" y="1129"/>
                </a:lnTo>
                <a:lnTo>
                  <a:pt x="2333" y="845"/>
                </a:lnTo>
                <a:lnTo>
                  <a:pt x="2483" y="634"/>
                </a:lnTo>
                <a:lnTo>
                  <a:pt x="2679" y="461"/>
                </a:lnTo>
                <a:lnTo>
                  <a:pt x="3074" y="237"/>
                </a:lnTo>
                <a:lnTo>
                  <a:pt x="2928" y="251"/>
                </a:lnTo>
                <a:lnTo>
                  <a:pt x="2790" y="175"/>
                </a:lnTo>
                <a:lnTo>
                  <a:pt x="2569" y="203"/>
                </a:lnTo>
                <a:lnTo>
                  <a:pt x="2526" y="108"/>
                </a:lnTo>
                <a:lnTo>
                  <a:pt x="2453" y="145"/>
                </a:lnTo>
                <a:lnTo>
                  <a:pt x="2303" y="246"/>
                </a:lnTo>
                <a:lnTo>
                  <a:pt x="2196" y="213"/>
                </a:lnTo>
                <a:lnTo>
                  <a:pt x="2153" y="161"/>
                </a:lnTo>
                <a:lnTo>
                  <a:pt x="2072" y="132"/>
                </a:lnTo>
                <a:lnTo>
                  <a:pt x="2029" y="59"/>
                </a:lnTo>
                <a:lnTo>
                  <a:pt x="1955" y="69"/>
                </a:lnTo>
                <a:lnTo>
                  <a:pt x="1952" y="135"/>
                </a:lnTo>
                <a:lnTo>
                  <a:pt x="1918" y="145"/>
                </a:lnTo>
                <a:lnTo>
                  <a:pt x="1861" y="44"/>
                </a:lnTo>
                <a:lnTo>
                  <a:pt x="1785" y="1"/>
                </a:lnTo>
                <a:lnTo>
                  <a:pt x="1732" y="11"/>
                </a:lnTo>
                <a:lnTo>
                  <a:pt x="1626" y="33"/>
                </a:lnTo>
                <a:lnTo>
                  <a:pt x="1551" y="11"/>
                </a:lnTo>
                <a:lnTo>
                  <a:pt x="1391" y="22"/>
                </a:lnTo>
                <a:lnTo>
                  <a:pt x="1315" y="11"/>
                </a:lnTo>
                <a:lnTo>
                  <a:pt x="1026" y="0"/>
                </a:lnTo>
                <a:lnTo>
                  <a:pt x="908" y="11"/>
                </a:lnTo>
                <a:lnTo>
                  <a:pt x="780" y="11"/>
                </a:lnTo>
                <a:lnTo>
                  <a:pt x="567" y="22"/>
                </a:lnTo>
                <a:lnTo>
                  <a:pt x="0" y="11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145040" y="2689200"/>
            <a:ext cx="3933720" cy="3903840"/>
          </a:xfrm>
          <a:custGeom>
            <a:avLst/>
            <a:gdLst/>
            <a:ahLst/>
            <a:rect l="l" t="t" r="r" b="b"/>
            <a:pathLst>
              <a:path w="2478" h="2459">
                <a:moveTo>
                  <a:pt x="0" y="891"/>
                </a:moveTo>
                <a:lnTo>
                  <a:pt x="64" y="1116"/>
                </a:lnTo>
                <a:lnTo>
                  <a:pt x="55" y="1477"/>
                </a:lnTo>
                <a:lnTo>
                  <a:pt x="355" y="1687"/>
                </a:lnTo>
                <a:lnTo>
                  <a:pt x="475" y="1835"/>
                </a:lnTo>
                <a:lnTo>
                  <a:pt x="647" y="1959"/>
                </a:lnTo>
                <a:lnTo>
                  <a:pt x="712" y="2045"/>
                </a:lnTo>
                <a:lnTo>
                  <a:pt x="746" y="2281"/>
                </a:lnTo>
                <a:lnTo>
                  <a:pt x="797" y="2458"/>
                </a:lnTo>
                <a:lnTo>
                  <a:pt x="1386" y="2458"/>
                </a:lnTo>
                <a:lnTo>
                  <a:pt x="2188" y="2458"/>
                </a:lnTo>
                <a:lnTo>
                  <a:pt x="2190" y="2387"/>
                </a:lnTo>
                <a:lnTo>
                  <a:pt x="2237" y="1916"/>
                </a:lnTo>
                <a:lnTo>
                  <a:pt x="2305" y="1705"/>
                </a:lnTo>
                <a:lnTo>
                  <a:pt x="2297" y="1514"/>
                </a:lnTo>
                <a:lnTo>
                  <a:pt x="2455" y="1088"/>
                </a:lnTo>
                <a:lnTo>
                  <a:pt x="2477" y="986"/>
                </a:lnTo>
                <a:lnTo>
                  <a:pt x="2433" y="963"/>
                </a:lnTo>
                <a:lnTo>
                  <a:pt x="2370" y="1049"/>
                </a:lnTo>
                <a:lnTo>
                  <a:pt x="2323" y="1275"/>
                </a:lnTo>
                <a:lnTo>
                  <a:pt x="2221" y="1289"/>
                </a:lnTo>
                <a:lnTo>
                  <a:pt x="2177" y="1419"/>
                </a:lnTo>
                <a:lnTo>
                  <a:pt x="2069" y="1504"/>
                </a:lnTo>
                <a:lnTo>
                  <a:pt x="2078" y="1366"/>
                </a:lnTo>
                <a:lnTo>
                  <a:pt x="2143" y="1217"/>
                </a:lnTo>
                <a:lnTo>
                  <a:pt x="2221" y="1174"/>
                </a:lnTo>
                <a:lnTo>
                  <a:pt x="2221" y="1112"/>
                </a:lnTo>
                <a:lnTo>
                  <a:pt x="2091" y="709"/>
                </a:lnTo>
                <a:lnTo>
                  <a:pt x="1997" y="675"/>
                </a:lnTo>
                <a:lnTo>
                  <a:pt x="1962" y="589"/>
                </a:lnTo>
                <a:lnTo>
                  <a:pt x="1723" y="550"/>
                </a:lnTo>
                <a:lnTo>
                  <a:pt x="1208" y="402"/>
                </a:lnTo>
                <a:lnTo>
                  <a:pt x="999" y="240"/>
                </a:lnTo>
                <a:lnTo>
                  <a:pt x="883" y="178"/>
                </a:lnTo>
                <a:lnTo>
                  <a:pt x="814" y="235"/>
                </a:lnTo>
                <a:lnTo>
                  <a:pt x="789" y="225"/>
                </a:lnTo>
                <a:lnTo>
                  <a:pt x="822" y="178"/>
                </a:lnTo>
                <a:lnTo>
                  <a:pt x="822" y="101"/>
                </a:lnTo>
                <a:lnTo>
                  <a:pt x="848" y="76"/>
                </a:lnTo>
                <a:lnTo>
                  <a:pt x="853" y="23"/>
                </a:lnTo>
                <a:lnTo>
                  <a:pt x="817" y="0"/>
                </a:lnTo>
                <a:lnTo>
                  <a:pt x="527" y="144"/>
                </a:lnTo>
                <a:lnTo>
                  <a:pt x="425" y="192"/>
                </a:lnTo>
                <a:lnTo>
                  <a:pt x="378" y="197"/>
                </a:lnTo>
                <a:lnTo>
                  <a:pt x="305" y="157"/>
                </a:lnTo>
                <a:lnTo>
                  <a:pt x="292" y="192"/>
                </a:lnTo>
                <a:lnTo>
                  <a:pt x="282" y="152"/>
                </a:lnTo>
                <a:lnTo>
                  <a:pt x="228" y="210"/>
                </a:lnTo>
                <a:lnTo>
                  <a:pt x="239" y="546"/>
                </a:lnTo>
                <a:lnTo>
                  <a:pt x="0" y="89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216320" y="4948200"/>
            <a:ext cx="982800" cy="426960"/>
          </a:xfrm>
          <a:custGeom>
            <a:avLst/>
            <a:gdLst/>
            <a:ahLst/>
            <a:rect l="l" t="t" r="r" b="b"/>
            <a:pathLst>
              <a:path w="619" h="269">
                <a:moveTo>
                  <a:pt x="0" y="0"/>
                </a:moveTo>
                <a:lnTo>
                  <a:pt x="158" y="28"/>
                </a:lnTo>
                <a:lnTo>
                  <a:pt x="326" y="130"/>
                </a:lnTo>
                <a:lnTo>
                  <a:pt x="502" y="197"/>
                </a:lnTo>
                <a:lnTo>
                  <a:pt x="578" y="240"/>
                </a:lnTo>
                <a:lnTo>
                  <a:pt x="618" y="26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206960" y="4325760"/>
            <a:ext cx="1417680" cy="336600"/>
          </a:xfrm>
          <a:custGeom>
            <a:avLst/>
            <a:gdLst/>
            <a:ahLst/>
            <a:rect l="l" t="t" r="r" b="b"/>
            <a:pathLst>
              <a:path w="893" h="212">
                <a:moveTo>
                  <a:pt x="0" y="211"/>
                </a:moveTo>
                <a:lnTo>
                  <a:pt x="81" y="211"/>
                </a:lnTo>
                <a:lnTo>
                  <a:pt x="267" y="179"/>
                </a:lnTo>
                <a:lnTo>
                  <a:pt x="474" y="125"/>
                </a:lnTo>
                <a:lnTo>
                  <a:pt x="474" y="58"/>
                </a:lnTo>
                <a:lnTo>
                  <a:pt x="638" y="23"/>
                </a:lnTo>
                <a:lnTo>
                  <a:pt x="89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392720" y="3890880"/>
            <a:ext cx="131760" cy="733680"/>
          </a:xfrm>
          <a:custGeom>
            <a:avLst/>
            <a:gdLst/>
            <a:ahLst/>
            <a:rect l="l" t="t" r="r" b="b"/>
            <a:pathLst>
              <a:path w="83" h="462">
                <a:moveTo>
                  <a:pt x="0" y="461"/>
                </a:moveTo>
                <a:lnTo>
                  <a:pt x="0" y="330"/>
                </a:lnTo>
                <a:lnTo>
                  <a:pt x="9" y="239"/>
                </a:lnTo>
                <a:lnTo>
                  <a:pt x="64" y="161"/>
                </a:lnTo>
                <a:lnTo>
                  <a:pt x="73" y="14"/>
                </a:lnTo>
                <a:lnTo>
                  <a:pt x="8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973760" y="4543560"/>
            <a:ext cx="295200" cy="307800"/>
          </a:xfrm>
          <a:custGeom>
            <a:avLst/>
            <a:gdLst/>
            <a:ahLst/>
            <a:rect l="l" t="t" r="r" b="b"/>
            <a:pathLst>
              <a:path w="186" h="194">
                <a:moveTo>
                  <a:pt x="0" y="0"/>
                </a:moveTo>
                <a:lnTo>
                  <a:pt x="105" y="136"/>
                </a:lnTo>
                <a:lnTo>
                  <a:pt x="185" y="193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086440" y="5016600"/>
            <a:ext cx="392040" cy="266760"/>
          </a:xfrm>
          <a:custGeom>
            <a:avLst/>
            <a:gdLst/>
            <a:ahLst/>
            <a:rect l="l" t="t" r="r" b="b"/>
            <a:pathLst>
              <a:path w="247" h="168">
                <a:moveTo>
                  <a:pt x="0" y="167"/>
                </a:moveTo>
                <a:lnTo>
                  <a:pt x="56" y="91"/>
                </a:lnTo>
                <a:lnTo>
                  <a:pt x="211" y="49"/>
                </a:lnTo>
                <a:lnTo>
                  <a:pt x="241" y="0"/>
                </a:lnTo>
                <a:lnTo>
                  <a:pt x="24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767640" y="2104920"/>
            <a:ext cx="344520" cy="914400"/>
          </a:xfrm>
          <a:custGeom>
            <a:avLst/>
            <a:gdLst/>
            <a:ahLst/>
            <a:rect l="l" t="t" r="r" b="b"/>
            <a:pathLst>
              <a:path w="217" h="576">
                <a:moveTo>
                  <a:pt x="0" y="575"/>
                </a:moveTo>
                <a:lnTo>
                  <a:pt x="116" y="307"/>
                </a:lnTo>
                <a:lnTo>
                  <a:pt x="129" y="153"/>
                </a:lnTo>
                <a:lnTo>
                  <a:pt x="207" y="14"/>
                </a:lnTo>
                <a:lnTo>
                  <a:pt x="216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6423120" y="2684520"/>
            <a:ext cx="11160" cy="2858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697360" y="3197160"/>
            <a:ext cx="385920" cy="1433520"/>
          </a:xfrm>
          <a:custGeom>
            <a:avLst/>
            <a:gdLst/>
            <a:ahLst/>
            <a:rect l="l" t="t" r="r" b="b"/>
            <a:pathLst>
              <a:path w="243" h="903">
                <a:moveTo>
                  <a:pt x="0" y="0"/>
                </a:moveTo>
                <a:lnTo>
                  <a:pt x="73" y="220"/>
                </a:lnTo>
                <a:lnTo>
                  <a:pt x="112" y="324"/>
                </a:lnTo>
                <a:lnTo>
                  <a:pt x="129" y="401"/>
                </a:lnTo>
                <a:lnTo>
                  <a:pt x="173" y="558"/>
                </a:lnTo>
                <a:lnTo>
                  <a:pt x="220" y="673"/>
                </a:lnTo>
                <a:lnTo>
                  <a:pt x="229" y="759"/>
                </a:lnTo>
                <a:lnTo>
                  <a:pt x="242" y="879"/>
                </a:lnTo>
                <a:lnTo>
                  <a:pt x="242" y="902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4510080" y="3046320"/>
            <a:ext cx="1347840" cy="150840"/>
          </a:xfrm>
          <a:custGeom>
            <a:avLst/>
            <a:gdLst/>
            <a:ahLst/>
            <a:rect l="l" t="t" r="r" b="b"/>
            <a:pathLst>
              <a:path w="849" h="95">
                <a:moveTo>
                  <a:pt x="0" y="15"/>
                </a:moveTo>
                <a:lnTo>
                  <a:pt x="4" y="15"/>
                </a:lnTo>
                <a:lnTo>
                  <a:pt x="213" y="29"/>
                </a:lnTo>
                <a:lnTo>
                  <a:pt x="239" y="0"/>
                </a:lnTo>
                <a:lnTo>
                  <a:pt x="544" y="45"/>
                </a:lnTo>
                <a:lnTo>
                  <a:pt x="740" y="94"/>
                </a:lnTo>
                <a:lnTo>
                  <a:pt x="848" y="85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322960" y="2789280"/>
            <a:ext cx="100080" cy="311040"/>
          </a:xfrm>
          <a:custGeom>
            <a:avLst/>
            <a:gdLst/>
            <a:ahLst/>
            <a:rect l="l" t="t" r="r" b="b"/>
            <a:pathLst>
              <a:path w="63" h="196">
                <a:moveTo>
                  <a:pt x="0" y="195"/>
                </a:moveTo>
                <a:lnTo>
                  <a:pt x="24" y="143"/>
                </a:lnTo>
                <a:lnTo>
                  <a:pt x="42" y="119"/>
                </a:lnTo>
                <a:lnTo>
                  <a:pt x="33" y="67"/>
                </a:lnTo>
                <a:lnTo>
                  <a:pt x="62" y="14"/>
                </a:lnTo>
                <a:lnTo>
                  <a:pt x="62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856120" y="2928960"/>
            <a:ext cx="1760760" cy="252360"/>
          </a:xfrm>
          <a:custGeom>
            <a:avLst/>
            <a:gdLst/>
            <a:ahLst/>
            <a:rect l="l" t="t" r="r" b="b"/>
            <a:pathLst>
              <a:path w="1109" h="159">
                <a:moveTo>
                  <a:pt x="0" y="158"/>
                </a:moveTo>
                <a:lnTo>
                  <a:pt x="129" y="130"/>
                </a:lnTo>
                <a:lnTo>
                  <a:pt x="248" y="77"/>
                </a:lnTo>
                <a:lnTo>
                  <a:pt x="252" y="44"/>
                </a:lnTo>
                <a:lnTo>
                  <a:pt x="350" y="14"/>
                </a:lnTo>
                <a:lnTo>
                  <a:pt x="449" y="44"/>
                </a:lnTo>
                <a:lnTo>
                  <a:pt x="586" y="53"/>
                </a:lnTo>
                <a:lnTo>
                  <a:pt x="722" y="28"/>
                </a:lnTo>
                <a:lnTo>
                  <a:pt x="856" y="0"/>
                </a:lnTo>
                <a:lnTo>
                  <a:pt x="987" y="14"/>
                </a:lnTo>
                <a:lnTo>
                  <a:pt x="1108" y="28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2398680" y="5364000"/>
            <a:ext cx="744480" cy="435240"/>
          </a:xfrm>
          <a:custGeom>
            <a:avLst/>
            <a:gdLst/>
            <a:ahLst/>
            <a:rect l="l" t="t" r="r" b="b"/>
            <a:pathLst>
              <a:path w="469" h="274">
                <a:moveTo>
                  <a:pt x="468" y="273"/>
                </a:moveTo>
                <a:lnTo>
                  <a:pt x="253" y="0"/>
                </a:lnTo>
                <a:lnTo>
                  <a:pt x="129" y="9"/>
                </a:lnTo>
                <a:lnTo>
                  <a:pt x="0" y="0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809880" y="2057400"/>
            <a:ext cx="914400" cy="4300560"/>
          </a:xfrm>
          <a:custGeom>
            <a:avLst/>
            <a:gdLst/>
            <a:ahLst/>
            <a:rect l="l" t="t" r="r" b="b"/>
            <a:pathLst>
              <a:path w="576" h="2709">
                <a:moveTo>
                  <a:pt x="0" y="2708"/>
                </a:moveTo>
                <a:lnTo>
                  <a:pt x="16" y="1950"/>
                </a:lnTo>
                <a:lnTo>
                  <a:pt x="141" y="1839"/>
                </a:lnTo>
                <a:lnTo>
                  <a:pt x="170" y="1561"/>
                </a:lnTo>
                <a:lnTo>
                  <a:pt x="132" y="1367"/>
                </a:lnTo>
                <a:lnTo>
                  <a:pt x="162" y="1131"/>
                </a:lnTo>
                <a:lnTo>
                  <a:pt x="170" y="893"/>
                </a:lnTo>
                <a:lnTo>
                  <a:pt x="198" y="740"/>
                </a:lnTo>
                <a:lnTo>
                  <a:pt x="397" y="573"/>
                </a:lnTo>
                <a:lnTo>
                  <a:pt x="376" y="472"/>
                </a:lnTo>
                <a:lnTo>
                  <a:pt x="338" y="335"/>
                </a:lnTo>
                <a:lnTo>
                  <a:pt x="338" y="86"/>
                </a:lnTo>
                <a:lnTo>
                  <a:pt x="575" y="0"/>
                </a:lnTo>
                <a:lnTo>
                  <a:pt x="338" y="86"/>
                </a:lnTo>
                <a:lnTo>
                  <a:pt x="75" y="129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470480" y="2300400"/>
            <a:ext cx="679320" cy="620640"/>
          </a:xfrm>
          <a:custGeom>
            <a:avLst/>
            <a:gdLst/>
            <a:ahLst/>
            <a:rect l="l" t="t" r="r" b="b"/>
            <a:pathLst>
              <a:path w="428" h="391">
                <a:moveTo>
                  <a:pt x="0" y="390"/>
                </a:moveTo>
                <a:lnTo>
                  <a:pt x="64" y="347"/>
                </a:lnTo>
                <a:lnTo>
                  <a:pt x="231" y="178"/>
                </a:lnTo>
                <a:lnTo>
                  <a:pt x="345" y="39"/>
                </a:lnTo>
                <a:lnTo>
                  <a:pt x="42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971800" y="5003640"/>
            <a:ext cx="681120" cy="922320"/>
          </a:xfrm>
          <a:custGeom>
            <a:avLst/>
            <a:gdLst/>
            <a:ahLst/>
            <a:rect l="l" t="t" r="r" b="b"/>
            <a:pathLst>
              <a:path w="429" h="581">
                <a:moveTo>
                  <a:pt x="0" y="580"/>
                </a:moveTo>
                <a:lnTo>
                  <a:pt x="166" y="404"/>
                </a:lnTo>
                <a:lnTo>
                  <a:pt x="188" y="293"/>
                </a:lnTo>
                <a:lnTo>
                  <a:pt x="256" y="197"/>
                </a:lnTo>
                <a:lnTo>
                  <a:pt x="392" y="76"/>
                </a:lnTo>
                <a:lnTo>
                  <a:pt x="408" y="44"/>
                </a:lnTo>
                <a:lnTo>
                  <a:pt x="428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2171880" y="4411800"/>
            <a:ext cx="1665000" cy="871560"/>
          </a:xfrm>
          <a:custGeom>
            <a:avLst/>
            <a:gdLst/>
            <a:ahLst/>
            <a:rect l="l" t="t" r="r" b="b"/>
            <a:pathLst>
              <a:path w="1049" h="549">
                <a:moveTo>
                  <a:pt x="1048" y="429"/>
                </a:moveTo>
                <a:lnTo>
                  <a:pt x="791" y="240"/>
                </a:lnTo>
                <a:lnTo>
                  <a:pt x="597" y="81"/>
                </a:lnTo>
                <a:lnTo>
                  <a:pt x="485" y="30"/>
                </a:lnTo>
                <a:lnTo>
                  <a:pt x="438" y="44"/>
                </a:lnTo>
                <a:lnTo>
                  <a:pt x="383" y="0"/>
                </a:lnTo>
                <a:lnTo>
                  <a:pt x="330" y="72"/>
                </a:lnTo>
                <a:lnTo>
                  <a:pt x="188" y="198"/>
                </a:lnTo>
                <a:lnTo>
                  <a:pt x="68" y="351"/>
                </a:lnTo>
                <a:lnTo>
                  <a:pt x="0" y="548"/>
                </a:lnTo>
                <a:lnTo>
                  <a:pt x="9" y="534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H="1" flipV="1">
            <a:off x="2343240" y="4308480"/>
            <a:ext cx="395280" cy="12240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3276720" y="5638680"/>
            <a:ext cx="534960" cy="108000"/>
          </a:xfrm>
          <a:custGeom>
            <a:avLst/>
            <a:gdLst/>
            <a:ahLst/>
            <a:rect l="l" t="t" r="r" b="b"/>
            <a:pathLst>
              <a:path w="337" h="68">
                <a:moveTo>
                  <a:pt x="0" y="0"/>
                </a:moveTo>
                <a:lnTo>
                  <a:pt x="85" y="39"/>
                </a:lnTo>
                <a:lnTo>
                  <a:pt x="153" y="53"/>
                </a:lnTo>
                <a:lnTo>
                  <a:pt x="279" y="53"/>
                </a:lnTo>
                <a:lnTo>
                  <a:pt x="336" y="6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929040" y="4654440"/>
            <a:ext cx="120600" cy="281160"/>
          </a:xfrm>
          <a:custGeom>
            <a:avLst/>
            <a:gdLst/>
            <a:ahLst/>
            <a:rect l="l" t="t" r="r" b="b"/>
            <a:pathLst>
              <a:path w="76" h="177">
                <a:moveTo>
                  <a:pt x="75" y="176"/>
                </a:moveTo>
                <a:lnTo>
                  <a:pt x="0" y="96"/>
                </a:lnTo>
                <a:lnTo>
                  <a:pt x="9" y="14"/>
                </a:lnTo>
                <a:lnTo>
                  <a:pt x="29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951280" y="2900520"/>
            <a:ext cx="1081080" cy="1282680"/>
          </a:xfrm>
          <a:custGeom>
            <a:avLst/>
            <a:gdLst/>
            <a:ahLst/>
            <a:rect l="l" t="t" r="r" b="b"/>
            <a:pathLst>
              <a:path w="681" h="808">
                <a:moveTo>
                  <a:pt x="680" y="807"/>
                </a:moveTo>
                <a:lnTo>
                  <a:pt x="572" y="807"/>
                </a:lnTo>
                <a:lnTo>
                  <a:pt x="484" y="784"/>
                </a:lnTo>
                <a:lnTo>
                  <a:pt x="350" y="784"/>
                </a:lnTo>
                <a:lnTo>
                  <a:pt x="145" y="726"/>
                </a:lnTo>
                <a:lnTo>
                  <a:pt x="68" y="708"/>
                </a:lnTo>
                <a:lnTo>
                  <a:pt x="22" y="683"/>
                </a:lnTo>
                <a:lnTo>
                  <a:pt x="0" y="407"/>
                </a:lnTo>
                <a:lnTo>
                  <a:pt x="38" y="363"/>
                </a:lnTo>
                <a:lnTo>
                  <a:pt x="60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540160" y="3983040"/>
            <a:ext cx="446040" cy="249120"/>
          </a:xfrm>
          <a:custGeom>
            <a:avLst/>
            <a:gdLst/>
            <a:ahLst/>
            <a:rect l="l" t="t" r="r" b="b"/>
            <a:pathLst>
              <a:path w="281" h="157">
                <a:moveTo>
                  <a:pt x="280" y="0"/>
                </a:moveTo>
                <a:lnTo>
                  <a:pt x="249" y="59"/>
                </a:lnTo>
                <a:lnTo>
                  <a:pt x="0" y="156"/>
                </a:lnTo>
                <a:lnTo>
                  <a:pt x="0" y="127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951200" y="3468600"/>
            <a:ext cx="1002960" cy="615960"/>
          </a:xfrm>
          <a:custGeom>
            <a:avLst/>
            <a:gdLst/>
            <a:ahLst/>
            <a:rect l="l" t="t" r="r" b="b"/>
            <a:pathLst>
              <a:path w="632" h="388">
                <a:moveTo>
                  <a:pt x="631" y="28"/>
                </a:moveTo>
                <a:lnTo>
                  <a:pt x="506" y="44"/>
                </a:lnTo>
                <a:lnTo>
                  <a:pt x="438" y="0"/>
                </a:lnTo>
                <a:lnTo>
                  <a:pt x="300" y="0"/>
                </a:lnTo>
                <a:lnTo>
                  <a:pt x="262" y="44"/>
                </a:lnTo>
                <a:lnTo>
                  <a:pt x="184" y="44"/>
                </a:lnTo>
                <a:lnTo>
                  <a:pt x="184" y="210"/>
                </a:lnTo>
                <a:lnTo>
                  <a:pt x="116" y="224"/>
                </a:lnTo>
                <a:lnTo>
                  <a:pt x="0" y="235"/>
                </a:lnTo>
                <a:lnTo>
                  <a:pt x="9" y="293"/>
                </a:lnTo>
                <a:lnTo>
                  <a:pt x="55" y="387"/>
                </a:lnTo>
                <a:lnTo>
                  <a:pt x="77" y="378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552840" y="4146480"/>
            <a:ext cx="22320" cy="455760"/>
          </a:xfrm>
          <a:custGeom>
            <a:avLst/>
            <a:gdLst/>
            <a:ahLst/>
            <a:rect l="l" t="t" r="r" b="b"/>
            <a:pathLst>
              <a:path w="14" h="287">
                <a:moveTo>
                  <a:pt x="0" y="0"/>
                </a:moveTo>
                <a:lnTo>
                  <a:pt x="13" y="234"/>
                </a:lnTo>
                <a:lnTo>
                  <a:pt x="0" y="286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573360" y="4417920"/>
            <a:ext cx="520920" cy="77760"/>
          </a:xfrm>
          <a:custGeom>
            <a:avLst/>
            <a:gdLst/>
            <a:ahLst/>
            <a:rect l="l" t="t" r="r" b="b"/>
            <a:pathLst>
              <a:path w="328" h="49">
                <a:moveTo>
                  <a:pt x="0" y="0"/>
                </a:moveTo>
                <a:lnTo>
                  <a:pt x="115" y="32"/>
                </a:lnTo>
                <a:lnTo>
                  <a:pt x="271" y="48"/>
                </a:lnTo>
                <a:lnTo>
                  <a:pt x="327" y="32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3019320" y="4340160"/>
            <a:ext cx="555840" cy="195480"/>
          </a:xfrm>
          <a:custGeom>
            <a:avLst/>
            <a:gdLst/>
            <a:ahLst/>
            <a:rect l="l" t="t" r="r" b="b"/>
            <a:pathLst>
              <a:path w="350" h="123">
                <a:moveTo>
                  <a:pt x="349" y="23"/>
                </a:moveTo>
                <a:lnTo>
                  <a:pt x="259" y="0"/>
                </a:lnTo>
                <a:lnTo>
                  <a:pt x="213" y="51"/>
                </a:lnTo>
                <a:lnTo>
                  <a:pt x="208" y="122"/>
                </a:lnTo>
                <a:lnTo>
                  <a:pt x="0" y="9"/>
                </a:lnTo>
                <a:lnTo>
                  <a:pt x="9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H="1">
            <a:off x="4064040" y="4654440"/>
            <a:ext cx="141120" cy="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H="1" flipV="1">
            <a:off x="4024080" y="4910040"/>
            <a:ext cx="176040" cy="3168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H="1" flipV="1">
            <a:off x="4413240" y="2966760"/>
            <a:ext cx="7632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419720" y="2982960"/>
            <a:ext cx="56880" cy="71280"/>
          </a:xfrm>
          <a:custGeom>
            <a:avLst/>
            <a:gdLst/>
            <a:ahLst/>
            <a:rect l="l" t="t" r="r" b="b"/>
            <a:pathLst>
              <a:path w="36" h="45">
                <a:moveTo>
                  <a:pt x="35" y="44"/>
                </a:moveTo>
                <a:lnTo>
                  <a:pt x="0" y="16"/>
                </a:lnTo>
                <a:lnTo>
                  <a:pt x="7" y="0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497560" y="5964120"/>
            <a:ext cx="582480" cy="201600"/>
          </a:xfrm>
          <a:custGeom>
            <a:avLst/>
            <a:gdLst/>
            <a:ahLst/>
            <a:rect l="l" t="t" r="r" b="b"/>
            <a:pathLst>
              <a:path w="367" h="127">
                <a:moveTo>
                  <a:pt x="0" y="126"/>
                </a:moveTo>
                <a:lnTo>
                  <a:pt x="136" y="14"/>
                </a:lnTo>
                <a:lnTo>
                  <a:pt x="251" y="14"/>
                </a:lnTo>
                <a:lnTo>
                  <a:pt x="366" y="0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5410080" y="6172200"/>
            <a:ext cx="473040" cy="471600"/>
          </a:xfrm>
          <a:custGeom>
            <a:avLst/>
            <a:gdLst/>
            <a:ahLst/>
            <a:rect l="l" t="t" r="r" b="b"/>
            <a:pathLst>
              <a:path w="298" h="297">
                <a:moveTo>
                  <a:pt x="0" y="14"/>
                </a:moveTo>
                <a:lnTo>
                  <a:pt x="52" y="0"/>
                </a:lnTo>
                <a:lnTo>
                  <a:pt x="111" y="76"/>
                </a:lnTo>
                <a:lnTo>
                  <a:pt x="240" y="143"/>
                </a:lnTo>
                <a:lnTo>
                  <a:pt x="279" y="168"/>
                </a:lnTo>
                <a:lnTo>
                  <a:pt x="297" y="296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697280" y="5724360"/>
            <a:ext cx="9720" cy="412920"/>
          </a:xfrm>
          <a:custGeom>
            <a:avLst/>
            <a:gdLst/>
            <a:ahLst/>
            <a:rect l="l" t="t" r="r" b="b"/>
            <a:pathLst>
              <a:path w="6" h="260">
                <a:moveTo>
                  <a:pt x="0" y="259"/>
                </a:moveTo>
                <a:lnTo>
                  <a:pt x="5" y="152"/>
                </a:lnTo>
                <a:lnTo>
                  <a:pt x="5" y="0"/>
                </a:lnTo>
                <a:lnTo>
                  <a:pt x="0" y="14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809880" y="6126120"/>
            <a:ext cx="1463760" cy="49320"/>
          </a:xfrm>
          <a:custGeom>
            <a:avLst/>
            <a:gdLst/>
            <a:ahLst/>
            <a:rect l="l" t="t" r="r" b="b"/>
            <a:pathLst>
              <a:path w="922" h="31">
                <a:moveTo>
                  <a:pt x="0" y="16"/>
                </a:moveTo>
                <a:lnTo>
                  <a:pt x="490" y="16"/>
                </a:lnTo>
                <a:lnTo>
                  <a:pt x="661" y="0"/>
                </a:lnTo>
                <a:lnTo>
                  <a:pt x="822" y="30"/>
                </a:lnTo>
                <a:lnTo>
                  <a:pt x="921" y="16"/>
                </a:lnTo>
              </a:path>
            </a:pathLst>
          </a:custGeom>
          <a:noFill/>
          <a:ln cap="rnd"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303880" y="6168960"/>
            <a:ext cx="115920" cy="2232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815360" y="1752480"/>
            <a:ext cx="6354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407280" y="4071960"/>
            <a:ext cx="642600" cy="5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214200" rIns="214200" tIns="109440" bIns="1094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630680"/>
                <a:tab algn="l" pos="9261360"/>
              </a:tabLst>
            </a:pPr>
            <a:r>
              <a:rPr b="0" lang="en-US" sz="1800" strike="noStrike" u="none" baseline="-20000">
                <a:solidFill>
                  <a:srgbClr val="000000"/>
                </a:solidFill>
                <a:effectLst/>
                <a:uFillTx/>
                <a:latin typeface="Arial"/>
              </a:rPr>
              <a:t>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H="1" flipV="1">
            <a:off x="3812760" y="6318000"/>
            <a:ext cx="27000" cy="298440"/>
          </a:xfrm>
          <a:prstGeom prst="line">
            <a:avLst/>
          </a:prstGeom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695760" y="73080"/>
            <a:ext cx="3346560" cy="852480"/>
          </a:xfrm>
          <a:custGeom>
            <a:avLst/>
            <a:gdLst/>
            <a:ahLst/>
            <a:rect l="l" t="t" r="r" b="b"/>
            <a:pathLst>
              <a:path w="2108" h="537">
                <a:moveTo>
                  <a:pt x="547" y="0"/>
                </a:moveTo>
                <a:lnTo>
                  <a:pt x="493" y="1"/>
                </a:lnTo>
                <a:lnTo>
                  <a:pt x="433" y="4"/>
                </a:lnTo>
                <a:lnTo>
                  <a:pt x="383" y="8"/>
                </a:lnTo>
                <a:lnTo>
                  <a:pt x="334" y="12"/>
                </a:lnTo>
                <a:lnTo>
                  <a:pt x="284" y="17"/>
                </a:lnTo>
                <a:lnTo>
                  <a:pt x="256" y="21"/>
                </a:lnTo>
                <a:lnTo>
                  <a:pt x="220" y="28"/>
                </a:lnTo>
                <a:lnTo>
                  <a:pt x="185" y="36"/>
                </a:lnTo>
                <a:lnTo>
                  <a:pt x="155" y="46"/>
                </a:lnTo>
                <a:lnTo>
                  <a:pt x="112" y="61"/>
                </a:lnTo>
                <a:lnTo>
                  <a:pt x="80" y="75"/>
                </a:lnTo>
                <a:lnTo>
                  <a:pt x="56" y="88"/>
                </a:lnTo>
                <a:lnTo>
                  <a:pt x="37" y="103"/>
                </a:lnTo>
                <a:lnTo>
                  <a:pt x="21" y="117"/>
                </a:lnTo>
                <a:lnTo>
                  <a:pt x="6" y="138"/>
                </a:lnTo>
                <a:lnTo>
                  <a:pt x="0" y="152"/>
                </a:lnTo>
                <a:lnTo>
                  <a:pt x="0" y="168"/>
                </a:lnTo>
                <a:lnTo>
                  <a:pt x="2" y="184"/>
                </a:lnTo>
                <a:lnTo>
                  <a:pt x="9" y="201"/>
                </a:lnTo>
                <a:lnTo>
                  <a:pt x="17" y="214"/>
                </a:lnTo>
                <a:lnTo>
                  <a:pt x="30" y="229"/>
                </a:lnTo>
                <a:lnTo>
                  <a:pt x="39" y="239"/>
                </a:lnTo>
                <a:lnTo>
                  <a:pt x="54" y="253"/>
                </a:lnTo>
                <a:lnTo>
                  <a:pt x="71" y="264"/>
                </a:lnTo>
                <a:lnTo>
                  <a:pt x="86" y="274"/>
                </a:lnTo>
                <a:lnTo>
                  <a:pt x="106" y="283"/>
                </a:lnTo>
                <a:lnTo>
                  <a:pt x="123" y="292"/>
                </a:lnTo>
                <a:lnTo>
                  <a:pt x="142" y="298"/>
                </a:lnTo>
                <a:lnTo>
                  <a:pt x="162" y="306"/>
                </a:lnTo>
                <a:lnTo>
                  <a:pt x="194" y="315"/>
                </a:lnTo>
                <a:lnTo>
                  <a:pt x="222" y="321"/>
                </a:lnTo>
                <a:lnTo>
                  <a:pt x="258" y="328"/>
                </a:lnTo>
                <a:lnTo>
                  <a:pt x="299" y="334"/>
                </a:lnTo>
                <a:lnTo>
                  <a:pt x="338" y="342"/>
                </a:lnTo>
                <a:lnTo>
                  <a:pt x="439" y="356"/>
                </a:lnTo>
                <a:lnTo>
                  <a:pt x="571" y="370"/>
                </a:lnTo>
                <a:lnTo>
                  <a:pt x="720" y="389"/>
                </a:lnTo>
                <a:lnTo>
                  <a:pt x="816" y="400"/>
                </a:lnTo>
                <a:lnTo>
                  <a:pt x="2094" y="536"/>
                </a:lnTo>
                <a:lnTo>
                  <a:pt x="2107" y="350"/>
                </a:lnTo>
                <a:lnTo>
                  <a:pt x="595" y="231"/>
                </a:lnTo>
                <a:lnTo>
                  <a:pt x="511" y="226"/>
                </a:lnTo>
                <a:lnTo>
                  <a:pt x="429" y="218"/>
                </a:lnTo>
                <a:lnTo>
                  <a:pt x="396" y="215"/>
                </a:lnTo>
                <a:lnTo>
                  <a:pt x="366" y="211"/>
                </a:lnTo>
                <a:lnTo>
                  <a:pt x="342" y="206"/>
                </a:lnTo>
                <a:lnTo>
                  <a:pt x="325" y="203"/>
                </a:lnTo>
                <a:lnTo>
                  <a:pt x="308" y="197"/>
                </a:lnTo>
                <a:lnTo>
                  <a:pt x="297" y="192"/>
                </a:lnTo>
                <a:lnTo>
                  <a:pt x="286" y="187"/>
                </a:lnTo>
                <a:lnTo>
                  <a:pt x="282" y="179"/>
                </a:lnTo>
                <a:lnTo>
                  <a:pt x="278" y="171"/>
                </a:lnTo>
                <a:lnTo>
                  <a:pt x="278" y="163"/>
                </a:lnTo>
                <a:lnTo>
                  <a:pt x="280" y="154"/>
                </a:lnTo>
                <a:lnTo>
                  <a:pt x="284" y="147"/>
                </a:lnTo>
                <a:lnTo>
                  <a:pt x="291" y="140"/>
                </a:lnTo>
                <a:lnTo>
                  <a:pt x="304" y="131"/>
                </a:lnTo>
                <a:lnTo>
                  <a:pt x="314" y="128"/>
                </a:lnTo>
                <a:lnTo>
                  <a:pt x="332" y="122"/>
                </a:lnTo>
                <a:lnTo>
                  <a:pt x="351" y="117"/>
                </a:lnTo>
                <a:lnTo>
                  <a:pt x="394" y="110"/>
                </a:lnTo>
                <a:lnTo>
                  <a:pt x="437" y="105"/>
                </a:lnTo>
                <a:lnTo>
                  <a:pt x="483" y="99"/>
                </a:lnTo>
                <a:lnTo>
                  <a:pt x="532" y="95"/>
                </a:lnTo>
                <a:lnTo>
                  <a:pt x="567" y="91"/>
                </a:lnTo>
                <a:lnTo>
                  <a:pt x="590" y="89"/>
                </a:lnTo>
                <a:lnTo>
                  <a:pt x="610" y="88"/>
                </a:lnTo>
                <a:lnTo>
                  <a:pt x="620" y="85"/>
                </a:lnTo>
                <a:lnTo>
                  <a:pt x="631" y="80"/>
                </a:lnTo>
                <a:lnTo>
                  <a:pt x="642" y="73"/>
                </a:lnTo>
                <a:lnTo>
                  <a:pt x="653" y="66"/>
                </a:lnTo>
                <a:lnTo>
                  <a:pt x="659" y="57"/>
                </a:lnTo>
                <a:lnTo>
                  <a:pt x="661" y="48"/>
                </a:lnTo>
                <a:lnTo>
                  <a:pt x="661" y="38"/>
                </a:lnTo>
                <a:lnTo>
                  <a:pt x="657" y="29"/>
                </a:lnTo>
                <a:lnTo>
                  <a:pt x="651" y="21"/>
                </a:lnTo>
                <a:lnTo>
                  <a:pt x="640" y="15"/>
                </a:lnTo>
                <a:lnTo>
                  <a:pt x="627" y="9"/>
                </a:lnTo>
                <a:lnTo>
                  <a:pt x="612" y="4"/>
                </a:lnTo>
                <a:lnTo>
                  <a:pt x="590" y="0"/>
                </a:lnTo>
                <a:lnTo>
                  <a:pt x="547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808680" y="627120"/>
            <a:ext cx="457200" cy="295200"/>
          </a:xfrm>
          <a:prstGeom prst="ellipse">
            <a:avLst/>
          </a:prstGeom>
          <a:solidFill>
            <a:srgbClr val="804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103800" y="620640"/>
            <a:ext cx="2617920" cy="1076400"/>
          </a:xfrm>
          <a:custGeom>
            <a:avLst/>
            <a:gdLst/>
            <a:ahLst/>
            <a:rect l="l" t="t" r="r" b="b"/>
            <a:pathLst>
              <a:path w="1649" h="678">
                <a:moveTo>
                  <a:pt x="588" y="0"/>
                </a:moveTo>
                <a:lnTo>
                  <a:pt x="737" y="8"/>
                </a:lnTo>
                <a:lnTo>
                  <a:pt x="847" y="20"/>
                </a:lnTo>
                <a:lnTo>
                  <a:pt x="957" y="30"/>
                </a:lnTo>
                <a:lnTo>
                  <a:pt x="1079" y="49"/>
                </a:lnTo>
                <a:lnTo>
                  <a:pt x="1193" y="72"/>
                </a:lnTo>
                <a:lnTo>
                  <a:pt x="1299" y="96"/>
                </a:lnTo>
                <a:lnTo>
                  <a:pt x="1398" y="126"/>
                </a:lnTo>
                <a:lnTo>
                  <a:pt x="1480" y="157"/>
                </a:lnTo>
                <a:lnTo>
                  <a:pt x="1538" y="181"/>
                </a:lnTo>
                <a:lnTo>
                  <a:pt x="1570" y="203"/>
                </a:lnTo>
                <a:lnTo>
                  <a:pt x="1598" y="222"/>
                </a:lnTo>
                <a:lnTo>
                  <a:pt x="1616" y="245"/>
                </a:lnTo>
                <a:lnTo>
                  <a:pt x="1641" y="286"/>
                </a:lnTo>
                <a:lnTo>
                  <a:pt x="1648" y="324"/>
                </a:lnTo>
                <a:lnTo>
                  <a:pt x="1648" y="365"/>
                </a:lnTo>
                <a:lnTo>
                  <a:pt x="1633" y="399"/>
                </a:lnTo>
                <a:lnTo>
                  <a:pt x="1601" y="436"/>
                </a:lnTo>
                <a:lnTo>
                  <a:pt x="1555" y="474"/>
                </a:lnTo>
                <a:lnTo>
                  <a:pt x="1484" y="512"/>
                </a:lnTo>
                <a:lnTo>
                  <a:pt x="1398" y="542"/>
                </a:lnTo>
                <a:lnTo>
                  <a:pt x="1256" y="571"/>
                </a:lnTo>
                <a:lnTo>
                  <a:pt x="1122" y="595"/>
                </a:lnTo>
                <a:lnTo>
                  <a:pt x="911" y="614"/>
                </a:lnTo>
                <a:lnTo>
                  <a:pt x="666" y="628"/>
                </a:lnTo>
                <a:lnTo>
                  <a:pt x="377" y="647"/>
                </a:lnTo>
                <a:lnTo>
                  <a:pt x="157" y="662"/>
                </a:lnTo>
                <a:lnTo>
                  <a:pt x="0" y="677"/>
                </a:lnTo>
                <a:lnTo>
                  <a:pt x="0" y="312"/>
                </a:lnTo>
                <a:lnTo>
                  <a:pt x="220" y="317"/>
                </a:lnTo>
                <a:lnTo>
                  <a:pt x="360" y="320"/>
                </a:lnTo>
                <a:lnTo>
                  <a:pt x="455" y="320"/>
                </a:lnTo>
                <a:lnTo>
                  <a:pt x="534" y="320"/>
                </a:lnTo>
                <a:lnTo>
                  <a:pt x="627" y="312"/>
                </a:lnTo>
                <a:lnTo>
                  <a:pt x="691" y="293"/>
                </a:lnTo>
                <a:lnTo>
                  <a:pt x="707" y="288"/>
                </a:lnTo>
                <a:lnTo>
                  <a:pt x="722" y="279"/>
                </a:lnTo>
                <a:lnTo>
                  <a:pt x="735" y="268"/>
                </a:lnTo>
                <a:lnTo>
                  <a:pt x="737" y="256"/>
                </a:lnTo>
                <a:lnTo>
                  <a:pt x="735" y="241"/>
                </a:lnTo>
                <a:lnTo>
                  <a:pt x="722" y="230"/>
                </a:lnTo>
                <a:lnTo>
                  <a:pt x="700" y="218"/>
                </a:lnTo>
                <a:lnTo>
                  <a:pt x="676" y="211"/>
                </a:lnTo>
                <a:lnTo>
                  <a:pt x="646" y="205"/>
                </a:lnTo>
                <a:lnTo>
                  <a:pt x="588" y="196"/>
                </a:lnTo>
                <a:lnTo>
                  <a:pt x="495" y="181"/>
                </a:lnTo>
                <a:lnTo>
                  <a:pt x="485" y="176"/>
                </a:lnTo>
                <a:lnTo>
                  <a:pt x="474" y="171"/>
                </a:lnTo>
                <a:lnTo>
                  <a:pt x="465" y="165"/>
                </a:lnTo>
                <a:lnTo>
                  <a:pt x="454" y="157"/>
                </a:lnTo>
                <a:lnTo>
                  <a:pt x="444" y="150"/>
                </a:lnTo>
                <a:lnTo>
                  <a:pt x="439" y="145"/>
                </a:lnTo>
                <a:lnTo>
                  <a:pt x="433" y="136"/>
                </a:lnTo>
                <a:lnTo>
                  <a:pt x="426" y="128"/>
                </a:lnTo>
                <a:lnTo>
                  <a:pt x="422" y="119"/>
                </a:lnTo>
                <a:lnTo>
                  <a:pt x="420" y="111"/>
                </a:lnTo>
                <a:lnTo>
                  <a:pt x="420" y="100"/>
                </a:lnTo>
                <a:lnTo>
                  <a:pt x="418" y="89"/>
                </a:lnTo>
                <a:lnTo>
                  <a:pt x="422" y="78"/>
                </a:lnTo>
                <a:lnTo>
                  <a:pt x="426" y="66"/>
                </a:lnTo>
                <a:lnTo>
                  <a:pt x="433" y="57"/>
                </a:lnTo>
                <a:lnTo>
                  <a:pt x="439" y="49"/>
                </a:lnTo>
                <a:lnTo>
                  <a:pt x="450" y="38"/>
                </a:lnTo>
                <a:lnTo>
                  <a:pt x="467" y="29"/>
                </a:lnTo>
                <a:lnTo>
                  <a:pt x="478" y="21"/>
                </a:lnTo>
                <a:lnTo>
                  <a:pt x="489" y="17"/>
                </a:lnTo>
                <a:lnTo>
                  <a:pt x="500" y="13"/>
                </a:lnTo>
                <a:lnTo>
                  <a:pt x="515" y="8"/>
                </a:lnTo>
                <a:lnTo>
                  <a:pt x="532" y="4"/>
                </a:lnTo>
                <a:lnTo>
                  <a:pt x="551" y="2"/>
                </a:lnTo>
                <a:lnTo>
                  <a:pt x="571" y="0"/>
                </a:lnTo>
                <a:lnTo>
                  <a:pt x="588" y="0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571760" y="1112760"/>
            <a:ext cx="5121000" cy="695520"/>
          </a:xfrm>
          <a:custGeom>
            <a:avLst/>
            <a:gdLst/>
            <a:ahLst/>
            <a:rect l="l" t="t" r="r" b="b"/>
            <a:pathLst>
              <a:path w="3226" h="438">
                <a:moveTo>
                  <a:pt x="0" y="437"/>
                </a:moveTo>
                <a:lnTo>
                  <a:pt x="2842" y="356"/>
                </a:lnTo>
                <a:lnTo>
                  <a:pt x="2887" y="354"/>
                </a:lnTo>
                <a:lnTo>
                  <a:pt x="2921" y="351"/>
                </a:lnTo>
                <a:lnTo>
                  <a:pt x="2958" y="346"/>
                </a:lnTo>
                <a:lnTo>
                  <a:pt x="2989" y="341"/>
                </a:lnTo>
                <a:lnTo>
                  <a:pt x="3022" y="333"/>
                </a:lnTo>
                <a:lnTo>
                  <a:pt x="3056" y="323"/>
                </a:lnTo>
                <a:lnTo>
                  <a:pt x="3081" y="314"/>
                </a:lnTo>
                <a:lnTo>
                  <a:pt x="3104" y="306"/>
                </a:lnTo>
                <a:lnTo>
                  <a:pt x="3121" y="297"/>
                </a:lnTo>
                <a:lnTo>
                  <a:pt x="3143" y="285"/>
                </a:lnTo>
                <a:lnTo>
                  <a:pt x="3166" y="271"/>
                </a:lnTo>
                <a:lnTo>
                  <a:pt x="3180" y="259"/>
                </a:lnTo>
                <a:lnTo>
                  <a:pt x="3194" y="248"/>
                </a:lnTo>
                <a:lnTo>
                  <a:pt x="3205" y="233"/>
                </a:lnTo>
                <a:lnTo>
                  <a:pt x="3214" y="220"/>
                </a:lnTo>
                <a:lnTo>
                  <a:pt x="3219" y="198"/>
                </a:lnTo>
                <a:lnTo>
                  <a:pt x="3225" y="180"/>
                </a:lnTo>
                <a:lnTo>
                  <a:pt x="3222" y="158"/>
                </a:lnTo>
                <a:lnTo>
                  <a:pt x="3217" y="146"/>
                </a:lnTo>
                <a:lnTo>
                  <a:pt x="3211" y="134"/>
                </a:lnTo>
                <a:lnTo>
                  <a:pt x="3202" y="119"/>
                </a:lnTo>
                <a:lnTo>
                  <a:pt x="3188" y="104"/>
                </a:lnTo>
                <a:lnTo>
                  <a:pt x="3174" y="93"/>
                </a:lnTo>
                <a:lnTo>
                  <a:pt x="3160" y="83"/>
                </a:lnTo>
                <a:lnTo>
                  <a:pt x="3149" y="76"/>
                </a:lnTo>
                <a:lnTo>
                  <a:pt x="3135" y="66"/>
                </a:lnTo>
                <a:lnTo>
                  <a:pt x="3115" y="58"/>
                </a:lnTo>
                <a:lnTo>
                  <a:pt x="3093" y="48"/>
                </a:lnTo>
                <a:lnTo>
                  <a:pt x="3065" y="38"/>
                </a:lnTo>
                <a:lnTo>
                  <a:pt x="3042" y="30"/>
                </a:lnTo>
                <a:lnTo>
                  <a:pt x="3008" y="22"/>
                </a:lnTo>
                <a:lnTo>
                  <a:pt x="2975" y="15"/>
                </a:lnTo>
                <a:lnTo>
                  <a:pt x="2932" y="8"/>
                </a:lnTo>
                <a:lnTo>
                  <a:pt x="2884" y="3"/>
                </a:lnTo>
                <a:lnTo>
                  <a:pt x="2842" y="0"/>
                </a:lnTo>
                <a:lnTo>
                  <a:pt x="0" y="5"/>
                </a:lnTo>
                <a:lnTo>
                  <a:pt x="0" y="437"/>
                </a:lnTo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762120" y="1122480"/>
            <a:ext cx="1644480" cy="687240"/>
          </a:xfrm>
          <a:prstGeom prst="ellipse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900000" y="1165320"/>
            <a:ext cx="1366920" cy="60156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2677320" y="1255680"/>
            <a:ext cx="42246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Zone EF – Hastings Branch Line 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480" y="658800"/>
            <a:ext cx="35258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980640" y="5686560"/>
            <a:ext cx="1356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Welcome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1719360" y="6284880"/>
            <a:ext cx="1485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Ventura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5129280" y="6375240"/>
            <a:ext cx="145764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Owatonna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986440" y="4952880"/>
            <a:ext cx="16099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Farmington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281560" y="5291280"/>
            <a:ext cx="13179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Faribault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255760" y="5934240"/>
            <a:ext cx="611280" cy="126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847800" y="2600280"/>
            <a:ext cx="99036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31760" rIns="131760" tIns="66600" bIns="66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871640"/>
                <a:tab algn="l" pos="3743280"/>
                <a:tab algn="l" pos="5614920"/>
                <a:tab algn="l" pos="7486560"/>
                <a:tab algn="l" pos="93582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352760" y="288612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943440" y="4124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753000" y="58006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3781440" y="65055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3762360" y="501984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762360" y="541980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H="1" flipV="1">
            <a:off x="3881160" y="5894280"/>
            <a:ext cx="1274760" cy="6350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H="1">
            <a:off x="3914640" y="5497560"/>
            <a:ext cx="1446480" cy="1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H="1" flipV="1">
            <a:off x="3909960" y="5103720"/>
            <a:ext cx="2170080" cy="82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3722760" y="2476440"/>
            <a:ext cx="611280" cy="46044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2865600" y="6553080"/>
            <a:ext cx="906480" cy="41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857680" y="58672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4438440" y="3381480"/>
            <a:ext cx="18133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North Branch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2705040" y="2162160"/>
            <a:ext cx="11530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Carlton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H="1">
            <a:off x="4076640" y="3629160"/>
            <a:ext cx="465120" cy="507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095560" y="5210280"/>
            <a:ext cx="144360" cy="12672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57040" y="5181480"/>
            <a:ext cx="12801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Marshall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V="1">
            <a:off x="1460520" y="5294160"/>
            <a:ext cx="630360" cy="120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714760" y="346716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2895480" y="358128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3276360" y="2876400"/>
            <a:ext cx="8992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Pierz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flipH="1">
            <a:off x="3030120" y="3133800"/>
            <a:ext cx="389160" cy="4698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961640" y="2514600"/>
            <a:ext cx="1521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0000eb"/>
                </a:solidFill>
                <a:effectLst/>
                <a:uFillTx/>
                <a:latin typeface="Arial"/>
              </a:rPr>
              <a:t>Alexandria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665440" y="2905200"/>
            <a:ext cx="106200" cy="58428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734000" y="606744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162400" y="611496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190920" y="6114960"/>
            <a:ext cx="166140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La Crescent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095880" y="5514840"/>
            <a:ext cx="133056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Chatfield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>
            <a:off x="4819680" y="5753160"/>
            <a:ext cx="1388880" cy="35568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H="1" flipV="1">
            <a:off x="5262120" y="6217920"/>
            <a:ext cx="988920" cy="12996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000680" y="4429080"/>
            <a:ext cx="14436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4800600" y="3809880"/>
            <a:ext cx="93672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76040" rIns="176040" tIns="87480" bIns="87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305160"/>
                <a:tab algn="l" pos="6610320"/>
                <a:tab algn="l" pos="991548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Hugo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 flipH="1">
            <a:off x="4133880" y="4054320"/>
            <a:ext cx="782640" cy="419400"/>
          </a:xfrm>
          <a:prstGeom prst="line">
            <a:avLst/>
          </a:prstGeom>
          <a:ln w="25560">
            <a:solidFill>
              <a:srgbClr val="3333cc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809880" y="5715000"/>
            <a:ext cx="611280" cy="76320"/>
          </a:xfrm>
          <a:custGeom>
            <a:avLst/>
            <a:gdLst/>
            <a:ahLst/>
            <a:rect l="l" t="t" r="r" b="b"/>
            <a:pathLst>
              <a:path w="385" h="48">
                <a:moveTo>
                  <a:pt x="0" y="0"/>
                </a:moveTo>
                <a:lnTo>
                  <a:pt x="97" y="28"/>
                </a:lnTo>
                <a:lnTo>
                  <a:pt x="175" y="37"/>
                </a:lnTo>
                <a:lnTo>
                  <a:pt x="319" y="37"/>
                </a:lnTo>
                <a:lnTo>
                  <a:pt x="384" y="47"/>
                </a:lnTo>
              </a:path>
            </a:pathLst>
          </a:custGeom>
          <a:noFill/>
          <a:ln cap="rnd" w="255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352760" y="2886120"/>
            <a:ext cx="144720" cy="127080"/>
          </a:xfrm>
          <a:prstGeom prst="ellipse">
            <a:avLst/>
          </a:prstGeom>
          <a:solidFill>
            <a:srgbClr val="3333cc"/>
          </a:soli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4352760" y="2189160"/>
            <a:ext cx="0" cy="37296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361040" y="2570040"/>
            <a:ext cx="87120" cy="354240"/>
          </a:xfrm>
          <a:prstGeom prst="line">
            <a:avLst/>
          </a:prstGeom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619440" y="4800600"/>
            <a:ext cx="533520" cy="552600"/>
          </a:xfrm>
          <a:prstGeom prst="ellipse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2001-08-17T15:05:27Z</dcterms:created>
  <dc:creator>ET&amp;S</dc:creator>
  <dc:description/>
  <dc:language>en-US</dc:language>
  <cp:lastModifiedBy>enron</cp:lastModifiedBy>
  <dcterms:modified xsi:type="dcterms:W3CDTF">2001-11-15T19:12:39Z</dcterms:modified>
  <cp:revision>41</cp:revision>
  <dc:subject/>
  <dc:title>No Slide Title</dc:title>
</cp:coreProperties>
</file>