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BEBFD6-B203-4FE6-8AC2-F806EC3316C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4023B8-31A9-4808-9403-79FED7D14C8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2038B4-FAD8-4358-B3E6-F172970B894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18,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Old Dominion Electric Cooperative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Generation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FC96F0-B67F-4F18-8EA3-23860BF408A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96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9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100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104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08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1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12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16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9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20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3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24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7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2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33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6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02920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638680" y="30481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243920" y="4952880"/>
            <a:ext cx="1222200" cy="760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19400" y="502920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CC661F-D60D-4DE8-BF8C-EE670D7DE71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914400" y="838080"/>
            <a:ext cx="632448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Development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3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234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7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238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1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242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5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246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9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250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254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7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258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1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262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5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271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4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243920" y="4876920"/>
            <a:ext cx="1442880" cy="114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695360" y="495288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7501680" y="5513400"/>
            <a:ext cx="9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Secured)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543800" y="5715000"/>
            <a:ext cx="121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Under Negotiation)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73915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477120" y="4572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62940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705720" y="4876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792468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784872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334120" y="39625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4100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867280" y="36576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60199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095880" y="34290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495288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10552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410080" y="5334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486400" y="43434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486400" y="2438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48006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0552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525780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5791320" y="38098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93432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693432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93432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93432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63868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150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477120" y="4724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5627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295280" y="4648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914400" y="2514600"/>
            <a:ext cx="73080" cy="730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0481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295280" y="4267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295280" y="4191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1066680" y="44197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43000" y="40384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990720" y="4267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914400" y="4267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4038480"/>
            <a:ext cx="73080" cy="730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1676520" y="3962520"/>
            <a:ext cx="73080" cy="730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600200" y="3886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676520" y="3886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838080" y="37339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7621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609480" y="33526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7086600" y="40384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7086600" y="42670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7238880" y="43434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EE59F9-129F-4DB0-8126-4CB3B3742A62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2000-05-17T19:21:15Z</cp:lastPrinted>
  <dcterms:modified xsi:type="dcterms:W3CDTF">2000-05-17T19:34:32Z</dcterms:modified>
  <cp:revision>376</cp:revision>
  <dc:subject/>
  <dc:title>No Slide Title</dc:title>
</cp:coreProperties>
</file>