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28B7B4-4CEF-40C7-B466-46E9F05101A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Triplicate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0EE0E9-FC8D-4FC5-B4CA-38AD962C379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Offers vs. Consulting Offers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457200" y="1219320"/>
          <a:ext cx="8120160" cy="434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812016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6553080" y="6248520"/>
            <a:ext cx="25909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offers made to candidates in top-ten B-Schools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132920" y="5751360"/>
            <a:ext cx="5563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    Average performance bonus for 1Q 2001 (end of first year), 0-30% of  base salary.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(**)   Average sign-in bonus, 20k in general and 30k for summer interns.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(***) Only for summer interns. Common consulting practice.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212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Offers vs. I-Banking Offers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457200" y="838080"/>
          <a:ext cx="8120160" cy="449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838080"/>
                    <a:ext cx="8120160" cy="449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6553080" y="6248520"/>
            <a:ext cx="25909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offers made to candidates in top-ten B-Schools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137600" y="5486400"/>
            <a:ext cx="65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   You only payback 50k if you leave after a year, 25k if after 2 years and nothing after the 3rd year.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(**) 2000 numbers plus 5k in base salary, which is the minimum increase expected in the 2001 offers.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3962520" y="1447920"/>
            <a:ext cx="1676160" cy="703800"/>
            <a:chOff x="3962520" y="1447920"/>
            <a:chExt cx="1676160" cy="703800"/>
          </a:xfrm>
        </p:grpSpPr>
        <p:sp>
          <p:nvSpPr>
            <p:cNvPr id="18" name=""/>
            <p:cNvSpPr/>
            <p:nvPr/>
          </p:nvSpPr>
          <p:spPr>
            <a:xfrm>
              <a:off x="4038480" y="1447920"/>
              <a:ext cx="159984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0000"/>
                  </a:solidFill>
                  <a:effectLst/>
                  <a:uFillTx/>
                  <a:latin typeface="Times New Roman"/>
                </a:rPr>
                <a:t>+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Time-forgivable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tuition loan*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962520" y="1523880"/>
              <a:ext cx="1676160" cy="609840"/>
            </a:xfrm>
            <a:custGeom>
              <a:avLst/>
              <a:gdLst>
                <a:gd name="textAreaLeft" fmla="*/ 368640 w 1676160"/>
                <a:gd name="textAreaRight" fmla="*/ 1307520 w 1676160"/>
                <a:gd name="textAreaTop" fmla="*/ 133920 h 609840"/>
                <a:gd name="textAreaBottom" fmla="*/ 475920 h 6098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2000-12-07T02:23:10Z</dcterms:created>
  <dc:creator>Roberto Conterno</dc:creator>
  <dc:description/>
  <dc:language>en-US</dc:language>
  <cp:lastModifiedBy>Roberto Conterno</cp:lastModifiedBy>
  <dcterms:modified xsi:type="dcterms:W3CDTF">2000-12-07T18:16:34Z</dcterms:modified>
  <cp:revision>8</cp:revision>
  <dc:subject/>
  <dc:title>Enron Offers vs. Consulting Offers</dc:title>
</cp:coreProperties>
</file>