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58400" cy="7772400"/>
  <p:notesSz cx="6983413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828800" y="2053800"/>
            <a:ext cx="731376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827000" y="2651040"/>
            <a:ext cx="7313400" cy="91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indent="0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indent="-112680">
              <a:buClr>
                <a:srgbClr val="000000"/>
              </a:buClr>
              <a:buFont typeface="Arial"/>
              <a:buChar char="–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113040">
              <a:buClr>
                <a:srgbClr val="000000"/>
              </a:buClr>
              <a:buFont typeface="Arial"/>
              <a:buChar char="·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6566040" y="301320"/>
            <a:ext cx="3184560" cy="12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7527600" y="7170480"/>
            <a:ext cx="209556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fld id="{44852195-E61F-4830-BFBE-5695E8DB0FC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" name="McK Slide Elements"/>
          <p:cNvGrpSpPr/>
          <p:nvPr/>
        </p:nvGrpSpPr>
        <p:grpSpPr>
          <a:xfrm>
            <a:off x="1827360" y="920880"/>
            <a:ext cx="7313400" cy="6122880"/>
            <a:chOff x="1827360" y="920880"/>
            <a:chExt cx="7313400" cy="6122880"/>
          </a:xfrm>
        </p:grpSpPr>
        <p:sp>
          <p:nvSpPr>
            <p:cNvPr id="5" name="McK Measure" hidden="1"/>
            <p:cNvSpPr/>
            <p:nvPr/>
          </p:nvSpPr>
          <p:spPr>
            <a:xfrm>
              <a:off x="1827360" y="2301840"/>
              <a:ext cx="7313400" cy="182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Unit of measure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McK Separator"/>
            <p:cNvSpPr/>
            <p:nvPr/>
          </p:nvSpPr>
          <p:spPr>
            <a:xfrm>
              <a:off x="1827360" y="2001960"/>
              <a:ext cx="731340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McK Annotation" hidden="1"/>
            <p:cNvSpPr/>
            <p:nvPr/>
          </p:nvSpPr>
          <p:spPr>
            <a:xfrm>
              <a:off x="1827360" y="920880"/>
              <a:ext cx="54846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Annotation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McK Footnote" hidden="1"/>
            <p:cNvSpPr/>
            <p:nvPr/>
          </p:nvSpPr>
          <p:spPr>
            <a:xfrm>
              <a:off x="1827360" y="6742080"/>
              <a:ext cx="7313400" cy="30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noAutofit/>
            </a:bodyPr>
            <a:p>
              <a:pPr marL="457200" indent="-457200">
                <a:spcAft>
                  <a:spcPts val="224"/>
                </a:spcAft>
                <a:tabLst>
                  <a:tab algn="l" pos="0"/>
                  <a:tab algn="r" pos="39996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Footnote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marL="457200" indent="-457200">
                <a:tabLst>
                  <a:tab algn="l" pos="0"/>
                  <a:tab algn="r" pos="39996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828800" y="2053800"/>
            <a:ext cx="731376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827000" y="2651040"/>
            <a:ext cx="7313400" cy="91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indent="0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indent="-112680">
              <a:buClr>
                <a:srgbClr val="000000"/>
              </a:buClr>
              <a:buFont typeface="Arial"/>
              <a:buChar char="–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113040">
              <a:buClr>
                <a:srgbClr val="000000"/>
              </a:buClr>
              <a:buFont typeface="Arial"/>
              <a:buChar char="·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ftr" idx="3"/>
          </p:nvPr>
        </p:nvSpPr>
        <p:spPr>
          <a:xfrm>
            <a:off x="6566040" y="301320"/>
            <a:ext cx="3184560" cy="12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4"/>
          </p:nvPr>
        </p:nvSpPr>
        <p:spPr>
          <a:xfrm>
            <a:off x="7527600" y="7170480"/>
            <a:ext cx="209556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fld id="{7661EE46-B8AD-43BD-A389-0C8CB3D0BFB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3" name="McK Slide Elements"/>
          <p:cNvGrpSpPr/>
          <p:nvPr/>
        </p:nvGrpSpPr>
        <p:grpSpPr>
          <a:xfrm>
            <a:off x="1827360" y="920880"/>
            <a:ext cx="7313400" cy="6122880"/>
            <a:chOff x="1827360" y="920880"/>
            <a:chExt cx="7313400" cy="6122880"/>
          </a:xfrm>
        </p:grpSpPr>
        <p:sp>
          <p:nvSpPr>
            <p:cNvPr id="5" name="McK Measure" hidden="1"/>
            <p:cNvSpPr/>
            <p:nvPr/>
          </p:nvSpPr>
          <p:spPr>
            <a:xfrm>
              <a:off x="1827360" y="2301840"/>
              <a:ext cx="7313400" cy="182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Unit of measure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McK Separator"/>
            <p:cNvSpPr/>
            <p:nvPr/>
          </p:nvSpPr>
          <p:spPr>
            <a:xfrm>
              <a:off x="1827360" y="2001960"/>
              <a:ext cx="731340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McK Annotation" hidden="1"/>
            <p:cNvSpPr/>
            <p:nvPr/>
          </p:nvSpPr>
          <p:spPr>
            <a:xfrm>
              <a:off x="1827360" y="920880"/>
              <a:ext cx="54846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Annotation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McK Footnote" hidden="1"/>
            <p:cNvSpPr/>
            <p:nvPr/>
          </p:nvSpPr>
          <p:spPr>
            <a:xfrm>
              <a:off x="1827360" y="6742080"/>
              <a:ext cx="7313400" cy="30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noAutofit/>
            </a:bodyPr>
            <a:p>
              <a:pPr marL="457200" indent="-457200">
                <a:spcAft>
                  <a:spcPts val="224"/>
                </a:spcAft>
                <a:tabLst>
                  <a:tab algn="l" pos="0"/>
                  <a:tab algn="r" pos="39996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Footnote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marL="457200" indent="-457200">
                <a:tabLst>
                  <a:tab algn="l" pos="0"/>
                  <a:tab algn="r" pos="39996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1.png"/><Relationship Id="rId10" Type="http://schemas.openxmlformats.org/officeDocument/2006/relationships/image" Target="../media/image2.png"/><Relationship Id="rId11" Type="http://schemas.openxmlformats.org/officeDocument/2006/relationships/image" Target="../media/image2.png"/><Relationship Id="rId12" Type="http://schemas.openxmlformats.org/officeDocument/2006/relationships/image" Target="../media/image1.png"/><Relationship Id="rId13" Type="http://schemas.openxmlformats.org/officeDocument/2006/relationships/image" Target="../media/image1.png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6" Type="http://schemas.openxmlformats.org/officeDocument/2006/relationships/image" Target="../media/image2.png"/><Relationship Id="rId17" Type="http://schemas.openxmlformats.org/officeDocument/2006/relationships/image" Target="../media/image2.png"/><Relationship Id="rId18" Type="http://schemas.openxmlformats.org/officeDocument/2006/relationships/image" Target="../media/image1.png"/><Relationship Id="rId19" Type="http://schemas.openxmlformats.org/officeDocument/2006/relationships/image" Target="../media/image1.png"/><Relationship Id="rId20" Type="http://schemas.openxmlformats.org/officeDocument/2006/relationships/image" Target="../media/image2.png"/><Relationship Id="rId21" Type="http://schemas.openxmlformats.org/officeDocument/2006/relationships/image" Target="../media/image2.png"/><Relationship Id="rId22" Type="http://schemas.openxmlformats.org/officeDocument/2006/relationships/image" Target="../media/image2.png"/><Relationship Id="rId23" Type="http://schemas.openxmlformats.org/officeDocument/2006/relationships/image" Target="../media/image2.png"/><Relationship Id="rId24" Type="http://schemas.openxmlformats.org/officeDocument/2006/relationships/image" Target="../media/image1.png"/><Relationship Id="rId25" Type="http://schemas.openxmlformats.org/officeDocument/2006/relationships/image" Target="../media/image1.png"/><Relationship Id="rId26" Type="http://schemas.openxmlformats.org/officeDocument/2006/relationships/image" Target="../media/image1.png"/><Relationship Id="rId27" Type="http://schemas.openxmlformats.org/officeDocument/2006/relationships/image" Target="../media/image2.png"/><Relationship Id="rId28" Type="http://schemas.openxmlformats.org/officeDocument/2006/relationships/image" Target="../media/image2.png"/><Relationship Id="rId29" Type="http://schemas.openxmlformats.org/officeDocument/2006/relationships/image" Target="../media/image1.png"/><Relationship Id="rId30" Type="http://schemas.openxmlformats.org/officeDocument/2006/relationships/image" Target="../media/image2.png"/><Relationship Id="rId31" Type="http://schemas.openxmlformats.org/officeDocument/2006/relationships/image" Target="../media/image2.png"/><Relationship Id="rId32" Type="http://schemas.openxmlformats.org/officeDocument/2006/relationships/image" Target="../media/image2.png"/><Relationship Id="rId33" Type="http://schemas.openxmlformats.org/officeDocument/2006/relationships/image" Target="../media/image2.png"/><Relationship Id="rId34" Type="http://schemas.openxmlformats.org/officeDocument/2006/relationships/image" Target="../media/image2.png"/><Relationship Id="rId35" Type="http://schemas.openxmlformats.org/officeDocument/2006/relationships/image" Target="../media/image2.png"/><Relationship Id="rId36" Type="http://schemas.openxmlformats.org/officeDocument/2006/relationships/image" Target="../media/image2.png"/><Relationship Id="rId37" Type="http://schemas.openxmlformats.org/officeDocument/2006/relationships/image" Target="../media/image2.png"/><Relationship Id="rId38" Type="http://schemas.openxmlformats.org/officeDocument/2006/relationships/image" Target="../media/image1.png"/><Relationship Id="rId39" Type="http://schemas.openxmlformats.org/officeDocument/2006/relationships/image" Target="../media/image1.png"/><Relationship Id="rId40" Type="http://schemas.openxmlformats.org/officeDocument/2006/relationships/image" Target="../media/image1.png"/><Relationship Id="rId41" Type="http://schemas.openxmlformats.org/officeDocument/2006/relationships/image" Target="../media/image1.png"/><Relationship Id="rId42" Type="http://schemas.openxmlformats.org/officeDocument/2006/relationships/image" Target="../media/image1.png"/><Relationship Id="rId43" Type="http://schemas.openxmlformats.org/officeDocument/2006/relationships/image" Target="../media/image1.png"/><Relationship Id="rId44" Type="http://schemas.openxmlformats.org/officeDocument/2006/relationships/image" Target="../media/image1.png"/><Relationship Id="rId45" Type="http://schemas.openxmlformats.org/officeDocument/2006/relationships/image" Target="../media/image1.png"/><Relationship Id="rId46" Type="http://schemas.openxmlformats.org/officeDocument/2006/relationships/image" Target="../media/image1.png"/><Relationship Id="rId47" Type="http://schemas.openxmlformats.org/officeDocument/2006/relationships/image" Target="../media/image1.png"/><Relationship Id="rId48" Type="http://schemas.openxmlformats.org/officeDocument/2006/relationships/image" Target="../media/image1.png"/><Relationship Id="rId49" Type="http://schemas.openxmlformats.org/officeDocument/2006/relationships/image" Target="../media/image1.png"/><Relationship Id="rId50" Type="http://schemas.openxmlformats.org/officeDocument/2006/relationships/image" Target="../media/image2.png"/><Relationship Id="rId51" Type="http://schemas.openxmlformats.org/officeDocument/2006/relationships/image" Target="../media/image1.png"/><Relationship Id="rId5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0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292400" y="7056360"/>
            <a:ext cx="7350120" cy="30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20560" indent="-520560">
              <a:lnSpc>
                <a:spcPct val="100000"/>
              </a:lnSpc>
              <a:spcAft>
                <a:spcPts val="201"/>
              </a:spcAft>
              <a:tabLst>
                <a:tab algn="l" pos="0"/>
                <a:tab algn="r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0560" indent="-520560">
              <a:lnSpc>
                <a:spcPct val="100000"/>
              </a:lnSpc>
              <a:spcAft>
                <a:spcPts val="201"/>
              </a:spcAft>
              <a:tabLst>
                <a:tab algn="l" pos="0"/>
                <a:tab algn="r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Research Associates; McKinsey analysis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8188200" y="2755800"/>
            <a:ext cx="538200" cy="784440"/>
          </a:xfrm>
          <a:custGeom>
            <a:avLst/>
            <a:gdLst/>
            <a:ahLst/>
            <a:rect l="l" t="t" r="r" b="b"/>
            <a:pathLst>
              <a:path w="339" h="494">
                <a:moveTo>
                  <a:pt x="79" y="16"/>
                </a:moveTo>
                <a:lnTo>
                  <a:pt x="29" y="106"/>
                </a:lnTo>
                <a:lnTo>
                  <a:pt x="53" y="139"/>
                </a:lnTo>
                <a:lnTo>
                  <a:pt x="29" y="180"/>
                </a:lnTo>
                <a:lnTo>
                  <a:pt x="43" y="195"/>
                </a:lnTo>
                <a:lnTo>
                  <a:pt x="34" y="223"/>
                </a:lnTo>
                <a:lnTo>
                  <a:pt x="34" y="269"/>
                </a:lnTo>
                <a:lnTo>
                  <a:pt x="0" y="285"/>
                </a:lnTo>
                <a:lnTo>
                  <a:pt x="13" y="299"/>
                </a:lnTo>
                <a:lnTo>
                  <a:pt x="83" y="471"/>
                </a:lnTo>
                <a:lnTo>
                  <a:pt x="139" y="493"/>
                </a:lnTo>
                <a:lnTo>
                  <a:pt x="137" y="458"/>
                </a:lnTo>
                <a:lnTo>
                  <a:pt x="163" y="430"/>
                </a:lnTo>
                <a:lnTo>
                  <a:pt x="154" y="400"/>
                </a:lnTo>
                <a:lnTo>
                  <a:pt x="223" y="365"/>
                </a:lnTo>
                <a:lnTo>
                  <a:pt x="226" y="318"/>
                </a:lnTo>
                <a:lnTo>
                  <a:pt x="267" y="314"/>
                </a:lnTo>
                <a:lnTo>
                  <a:pt x="299" y="278"/>
                </a:lnTo>
                <a:lnTo>
                  <a:pt x="338" y="253"/>
                </a:lnTo>
                <a:lnTo>
                  <a:pt x="338" y="223"/>
                </a:lnTo>
                <a:lnTo>
                  <a:pt x="284" y="213"/>
                </a:lnTo>
                <a:lnTo>
                  <a:pt x="275" y="179"/>
                </a:lnTo>
                <a:lnTo>
                  <a:pt x="222" y="175"/>
                </a:lnTo>
                <a:lnTo>
                  <a:pt x="178" y="29"/>
                </a:lnTo>
                <a:lnTo>
                  <a:pt x="159" y="0"/>
                </a:lnTo>
                <a:lnTo>
                  <a:pt x="106" y="12"/>
                </a:lnTo>
                <a:lnTo>
                  <a:pt x="97" y="26"/>
                </a:lnTo>
                <a:lnTo>
                  <a:pt x="79" y="16"/>
                </a:lnTo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7391520" y="4302000"/>
            <a:ext cx="691920" cy="271440"/>
          </a:xfrm>
          <a:custGeom>
            <a:avLst/>
            <a:gdLst/>
            <a:ahLst/>
            <a:rect l="l" t="t" r="r" b="b"/>
            <a:pathLst>
              <a:path w="436" h="171">
                <a:moveTo>
                  <a:pt x="0" y="58"/>
                </a:moveTo>
                <a:lnTo>
                  <a:pt x="324" y="0"/>
                </a:lnTo>
                <a:lnTo>
                  <a:pt x="376" y="116"/>
                </a:lnTo>
                <a:lnTo>
                  <a:pt x="432" y="103"/>
                </a:lnTo>
                <a:lnTo>
                  <a:pt x="435" y="162"/>
                </a:lnTo>
                <a:lnTo>
                  <a:pt x="389" y="170"/>
                </a:lnTo>
                <a:lnTo>
                  <a:pt x="349" y="132"/>
                </a:lnTo>
                <a:lnTo>
                  <a:pt x="324" y="86"/>
                </a:lnTo>
                <a:lnTo>
                  <a:pt x="318" y="21"/>
                </a:lnTo>
                <a:lnTo>
                  <a:pt x="298" y="53"/>
                </a:lnTo>
                <a:lnTo>
                  <a:pt x="321" y="150"/>
                </a:lnTo>
                <a:lnTo>
                  <a:pt x="226" y="163"/>
                </a:lnTo>
                <a:lnTo>
                  <a:pt x="224" y="93"/>
                </a:lnTo>
                <a:lnTo>
                  <a:pt x="165" y="62"/>
                </a:lnTo>
                <a:lnTo>
                  <a:pt x="116" y="55"/>
                </a:lnTo>
                <a:lnTo>
                  <a:pt x="13" y="103"/>
                </a:lnTo>
                <a:lnTo>
                  <a:pt x="0" y="58"/>
                </a:lnTo>
              </a:path>
            </a:pathLst>
          </a:custGeom>
          <a:blipFill rotWithShape="0">
            <a:blip r:embed="rId2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778040" y="2814480"/>
            <a:ext cx="907920" cy="638280"/>
          </a:xfrm>
          <a:custGeom>
            <a:avLst/>
            <a:gdLst/>
            <a:ahLst/>
            <a:rect l="l" t="t" r="r" b="b"/>
            <a:pathLst>
              <a:path w="572" h="402">
                <a:moveTo>
                  <a:pt x="145" y="0"/>
                </a:moveTo>
                <a:lnTo>
                  <a:pt x="262" y="29"/>
                </a:lnTo>
                <a:lnTo>
                  <a:pt x="351" y="49"/>
                </a:lnTo>
                <a:lnTo>
                  <a:pt x="395" y="59"/>
                </a:lnTo>
                <a:lnTo>
                  <a:pt x="440" y="66"/>
                </a:lnTo>
                <a:lnTo>
                  <a:pt x="499" y="76"/>
                </a:lnTo>
                <a:lnTo>
                  <a:pt x="571" y="88"/>
                </a:lnTo>
                <a:lnTo>
                  <a:pt x="524" y="401"/>
                </a:lnTo>
                <a:lnTo>
                  <a:pt x="303" y="356"/>
                </a:lnTo>
                <a:lnTo>
                  <a:pt x="272" y="376"/>
                </a:lnTo>
                <a:lnTo>
                  <a:pt x="232" y="346"/>
                </a:lnTo>
                <a:lnTo>
                  <a:pt x="198" y="376"/>
                </a:lnTo>
                <a:lnTo>
                  <a:pt x="165" y="349"/>
                </a:lnTo>
                <a:lnTo>
                  <a:pt x="74" y="346"/>
                </a:lnTo>
                <a:lnTo>
                  <a:pt x="86" y="294"/>
                </a:lnTo>
                <a:lnTo>
                  <a:pt x="21" y="289"/>
                </a:lnTo>
                <a:lnTo>
                  <a:pt x="14" y="261"/>
                </a:lnTo>
                <a:lnTo>
                  <a:pt x="27" y="229"/>
                </a:lnTo>
                <a:lnTo>
                  <a:pt x="11" y="202"/>
                </a:lnTo>
                <a:lnTo>
                  <a:pt x="13" y="123"/>
                </a:lnTo>
                <a:lnTo>
                  <a:pt x="0" y="64"/>
                </a:lnTo>
                <a:lnTo>
                  <a:pt x="7" y="41"/>
                </a:lnTo>
                <a:lnTo>
                  <a:pt x="37" y="49"/>
                </a:lnTo>
                <a:lnTo>
                  <a:pt x="67" y="86"/>
                </a:lnTo>
                <a:lnTo>
                  <a:pt x="123" y="93"/>
                </a:lnTo>
                <a:lnTo>
                  <a:pt x="138" y="122"/>
                </a:lnTo>
                <a:lnTo>
                  <a:pt x="111" y="122"/>
                </a:lnTo>
                <a:lnTo>
                  <a:pt x="107" y="147"/>
                </a:lnTo>
                <a:lnTo>
                  <a:pt x="123" y="149"/>
                </a:lnTo>
                <a:lnTo>
                  <a:pt x="130" y="174"/>
                </a:lnTo>
                <a:lnTo>
                  <a:pt x="97" y="193"/>
                </a:lnTo>
                <a:lnTo>
                  <a:pt x="97" y="209"/>
                </a:lnTo>
                <a:lnTo>
                  <a:pt x="135" y="209"/>
                </a:lnTo>
                <a:lnTo>
                  <a:pt x="145" y="167"/>
                </a:lnTo>
                <a:lnTo>
                  <a:pt x="174" y="141"/>
                </a:lnTo>
                <a:lnTo>
                  <a:pt x="138" y="73"/>
                </a:lnTo>
                <a:lnTo>
                  <a:pt x="161" y="52"/>
                </a:lnTo>
                <a:lnTo>
                  <a:pt x="145" y="0"/>
                </a:lnTo>
              </a:path>
            </a:pathLst>
          </a:custGeom>
          <a:blipFill rotWithShape="0">
            <a:blip r:embed="rId3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1563840" y="3274920"/>
            <a:ext cx="1131840" cy="828720"/>
          </a:xfrm>
          <a:custGeom>
            <a:avLst/>
            <a:gdLst/>
            <a:ahLst/>
            <a:rect l="l" t="t" r="r" b="b"/>
            <a:pathLst>
              <a:path w="713" h="522">
                <a:moveTo>
                  <a:pt x="155" y="0"/>
                </a:moveTo>
                <a:lnTo>
                  <a:pt x="134" y="11"/>
                </a:lnTo>
                <a:lnTo>
                  <a:pt x="122" y="57"/>
                </a:lnTo>
                <a:lnTo>
                  <a:pt x="109" y="94"/>
                </a:lnTo>
                <a:lnTo>
                  <a:pt x="99" y="126"/>
                </a:lnTo>
                <a:lnTo>
                  <a:pt x="86" y="159"/>
                </a:lnTo>
                <a:lnTo>
                  <a:pt x="71" y="193"/>
                </a:lnTo>
                <a:lnTo>
                  <a:pt x="53" y="231"/>
                </a:lnTo>
                <a:lnTo>
                  <a:pt x="27" y="273"/>
                </a:lnTo>
                <a:lnTo>
                  <a:pt x="0" y="314"/>
                </a:lnTo>
                <a:lnTo>
                  <a:pt x="0" y="406"/>
                </a:lnTo>
                <a:lnTo>
                  <a:pt x="399" y="484"/>
                </a:lnTo>
                <a:lnTo>
                  <a:pt x="584" y="521"/>
                </a:lnTo>
                <a:lnTo>
                  <a:pt x="622" y="339"/>
                </a:lnTo>
                <a:lnTo>
                  <a:pt x="646" y="324"/>
                </a:lnTo>
                <a:lnTo>
                  <a:pt x="624" y="284"/>
                </a:lnTo>
                <a:lnTo>
                  <a:pt x="634" y="242"/>
                </a:lnTo>
                <a:lnTo>
                  <a:pt x="712" y="173"/>
                </a:lnTo>
                <a:lnTo>
                  <a:pt x="658" y="111"/>
                </a:lnTo>
                <a:lnTo>
                  <a:pt x="437" y="66"/>
                </a:lnTo>
                <a:lnTo>
                  <a:pt x="407" y="84"/>
                </a:lnTo>
                <a:lnTo>
                  <a:pt x="367" y="53"/>
                </a:lnTo>
                <a:lnTo>
                  <a:pt x="332" y="86"/>
                </a:lnTo>
                <a:lnTo>
                  <a:pt x="298" y="53"/>
                </a:lnTo>
                <a:lnTo>
                  <a:pt x="210" y="56"/>
                </a:lnTo>
                <a:lnTo>
                  <a:pt x="220" y="4"/>
                </a:lnTo>
                <a:lnTo>
                  <a:pt x="155" y="0"/>
                </a:lnTo>
              </a:path>
            </a:pathLst>
          </a:custGeom>
          <a:blipFill rotWithShape="0">
            <a:blip r:embed="rId4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1473120" y="3914640"/>
            <a:ext cx="1193760" cy="1765440"/>
          </a:xfrm>
          <a:custGeom>
            <a:avLst/>
            <a:gdLst/>
            <a:ahLst/>
            <a:rect l="l" t="t" r="r" b="b"/>
            <a:pathLst>
              <a:path w="752" h="1112">
                <a:moveTo>
                  <a:pt x="57" y="0"/>
                </a:moveTo>
                <a:lnTo>
                  <a:pt x="402" y="66"/>
                </a:lnTo>
                <a:lnTo>
                  <a:pt x="327" y="393"/>
                </a:lnTo>
                <a:lnTo>
                  <a:pt x="715" y="891"/>
                </a:lnTo>
                <a:lnTo>
                  <a:pt x="751" y="954"/>
                </a:lnTo>
                <a:lnTo>
                  <a:pt x="713" y="984"/>
                </a:lnTo>
                <a:lnTo>
                  <a:pt x="689" y="1041"/>
                </a:lnTo>
                <a:lnTo>
                  <a:pt x="667" y="1072"/>
                </a:lnTo>
                <a:lnTo>
                  <a:pt x="691" y="1102"/>
                </a:lnTo>
                <a:lnTo>
                  <a:pt x="651" y="1111"/>
                </a:lnTo>
                <a:lnTo>
                  <a:pt x="423" y="1103"/>
                </a:lnTo>
                <a:lnTo>
                  <a:pt x="408" y="1038"/>
                </a:lnTo>
                <a:lnTo>
                  <a:pt x="368" y="991"/>
                </a:lnTo>
                <a:lnTo>
                  <a:pt x="339" y="974"/>
                </a:lnTo>
                <a:lnTo>
                  <a:pt x="331" y="941"/>
                </a:lnTo>
                <a:lnTo>
                  <a:pt x="307" y="922"/>
                </a:lnTo>
                <a:lnTo>
                  <a:pt x="283" y="899"/>
                </a:lnTo>
                <a:lnTo>
                  <a:pt x="275" y="873"/>
                </a:lnTo>
                <a:lnTo>
                  <a:pt x="252" y="856"/>
                </a:lnTo>
                <a:lnTo>
                  <a:pt x="218" y="866"/>
                </a:lnTo>
                <a:lnTo>
                  <a:pt x="178" y="851"/>
                </a:lnTo>
                <a:lnTo>
                  <a:pt x="178" y="837"/>
                </a:lnTo>
                <a:lnTo>
                  <a:pt x="175" y="807"/>
                </a:lnTo>
                <a:lnTo>
                  <a:pt x="159" y="773"/>
                </a:lnTo>
                <a:lnTo>
                  <a:pt x="158" y="746"/>
                </a:lnTo>
                <a:lnTo>
                  <a:pt x="141" y="721"/>
                </a:lnTo>
                <a:lnTo>
                  <a:pt x="145" y="698"/>
                </a:lnTo>
                <a:lnTo>
                  <a:pt x="95" y="641"/>
                </a:lnTo>
                <a:lnTo>
                  <a:pt x="95" y="608"/>
                </a:lnTo>
                <a:lnTo>
                  <a:pt x="121" y="596"/>
                </a:lnTo>
                <a:lnTo>
                  <a:pt x="121" y="576"/>
                </a:lnTo>
                <a:lnTo>
                  <a:pt x="95" y="569"/>
                </a:lnTo>
                <a:lnTo>
                  <a:pt x="85" y="539"/>
                </a:lnTo>
                <a:lnTo>
                  <a:pt x="71" y="486"/>
                </a:lnTo>
                <a:lnTo>
                  <a:pt x="109" y="514"/>
                </a:lnTo>
                <a:lnTo>
                  <a:pt x="94" y="476"/>
                </a:lnTo>
                <a:lnTo>
                  <a:pt x="121" y="476"/>
                </a:lnTo>
                <a:lnTo>
                  <a:pt x="121" y="448"/>
                </a:lnTo>
                <a:lnTo>
                  <a:pt x="94" y="431"/>
                </a:lnTo>
                <a:lnTo>
                  <a:pt x="81" y="456"/>
                </a:lnTo>
                <a:lnTo>
                  <a:pt x="57" y="447"/>
                </a:lnTo>
                <a:lnTo>
                  <a:pt x="9" y="323"/>
                </a:lnTo>
                <a:lnTo>
                  <a:pt x="22" y="233"/>
                </a:lnTo>
                <a:lnTo>
                  <a:pt x="0" y="183"/>
                </a:lnTo>
                <a:lnTo>
                  <a:pt x="10" y="144"/>
                </a:lnTo>
                <a:lnTo>
                  <a:pt x="34" y="137"/>
                </a:lnTo>
                <a:lnTo>
                  <a:pt x="57" y="76"/>
                </a:lnTo>
                <a:lnTo>
                  <a:pt x="57" y="0"/>
                </a:lnTo>
              </a:path>
            </a:pathLst>
          </a:custGeom>
          <a:blipFill rotWithShape="0">
            <a:blip r:embed="rId5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1990800" y="4025880"/>
            <a:ext cx="903240" cy="1303200"/>
          </a:xfrm>
          <a:custGeom>
            <a:avLst/>
            <a:gdLst/>
            <a:ahLst/>
            <a:rect l="l" t="t" r="r" b="b"/>
            <a:pathLst>
              <a:path w="569" h="821">
                <a:moveTo>
                  <a:pt x="72" y="0"/>
                </a:moveTo>
                <a:lnTo>
                  <a:pt x="0" y="324"/>
                </a:lnTo>
                <a:lnTo>
                  <a:pt x="386" y="820"/>
                </a:lnTo>
                <a:lnTo>
                  <a:pt x="410" y="798"/>
                </a:lnTo>
                <a:lnTo>
                  <a:pt x="409" y="701"/>
                </a:lnTo>
                <a:lnTo>
                  <a:pt x="457" y="708"/>
                </a:lnTo>
                <a:lnTo>
                  <a:pt x="506" y="408"/>
                </a:lnTo>
                <a:lnTo>
                  <a:pt x="541" y="203"/>
                </a:lnTo>
                <a:lnTo>
                  <a:pt x="550" y="142"/>
                </a:lnTo>
                <a:lnTo>
                  <a:pt x="568" y="87"/>
                </a:lnTo>
                <a:lnTo>
                  <a:pt x="313" y="48"/>
                </a:lnTo>
                <a:lnTo>
                  <a:pt x="72" y="0"/>
                </a:lnTo>
              </a:path>
            </a:pathLst>
          </a:custGeom>
          <a:blipFill rotWithShape="0">
            <a:blip r:embed="rId6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2489040" y="2954160"/>
            <a:ext cx="814680" cy="1262160"/>
          </a:xfrm>
          <a:custGeom>
            <a:avLst/>
            <a:gdLst/>
            <a:ahLst/>
            <a:rect l="l" t="t" r="r" b="b"/>
            <a:pathLst>
              <a:path w="513" h="795">
                <a:moveTo>
                  <a:pt x="122" y="0"/>
                </a:moveTo>
                <a:lnTo>
                  <a:pt x="76" y="309"/>
                </a:lnTo>
                <a:lnTo>
                  <a:pt x="125" y="375"/>
                </a:lnTo>
                <a:lnTo>
                  <a:pt x="49" y="444"/>
                </a:lnTo>
                <a:lnTo>
                  <a:pt x="40" y="493"/>
                </a:lnTo>
                <a:lnTo>
                  <a:pt x="60" y="526"/>
                </a:lnTo>
                <a:lnTo>
                  <a:pt x="40" y="543"/>
                </a:lnTo>
                <a:lnTo>
                  <a:pt x="0" y="722"/>
                </a:lnTo>
                <a:lnTo>
                  <a:pt x="244" y="764"/>
                </a:lnTo>
                <a:lnTo>
                  <a:pt x="474" y="794"/>
                </a:lnTo>
                <a:lnTo>
                  <a:pt x="498" y="629"/>
                </a:lnTo>
                <a:lnTo>
                  <a:pt x="512" y="538"/>
                </a:lnTo>
                <a:lnTo>
                  <a:pt x="489" y="506"/>
                </a:lnTo>
                <a:lnTo>
                  <a:pt x="436" y="515"/>
                </a:lnTo>
                <a:lnTo>
                  <a:pt x="368" y="523"/>
                </a:lnTo>
                <a:lnTo>
                  <a:pt x="354" y="449"/>
                </a:lnTo>
                <a:lnTo>
                  <a:pt x="270" y="389"/>
                </a:lnTo>
                <a:lnTo>
                  <a:pt x="282" y="350"/>
                </a:lnTo>
                <a:lnTo>
                  <a:pt x="290" y="283"/>
                </a:lnTo>
                <a:lnTo>
                  <a:pt x="182" y="138"/>
                </a:lnTo>
                <a:lnTo>
                  <a:pt x="197" y="8"/>
                </a:lnTo>
                <a:lnTo>
                  <a:pt x="122" y="0"/>
                </a:lnTo>
              </a:path>
            </a:pathLst>
          </a:custGeom>
          <a:blipFill rotWithShape="0">
            <a:blip r:embed="rId7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2738520" y="4165560"/>
            <a:ext cx="752400" cy="933480"/>
          </a:xfrm>
          <a:custGeom>
            <a:avLst/>
            <a:gdLst/>
            <a:ahLst/>
            <a:rect l="l" t="t" r="r" b="b"/>
            <a:pathLst>
              <a:path w="474" h="588">
                <a:moveTo>
                  <a:pt x="87" y="0"/>
                </a:moveTo>
                <a:lnTo>
                  <a:pt x="320" y="31"/>
                </a:lnTo>
                <a:lnTo>
                  <a:pt x="304" y="142"/>
                </a:lnTo>
                <a:lnTo>
                  <a:pt x="473" y="158"/>
                </a:lnTo>
                <a:lnTo>
                  <a:pt x="426" y="587"/>
                </a:lnTo>
                <a:lnTo>
                  <a:pt x="0" y="542"/>
                </a:lnTo>
                <a:lnTo>
                  <a:pt x="42" y="268"/>
                </a:lnTo>
                <a:lnTo>
                  <a:pt x="87" y="0"/>
                </a:lnTo>
              </a:path>
            </a:pathLst>
          </a:custGeom>
          <a:blipFill rotWithShape="0">
            <a:blip r:embed="rId8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2774880" y="2965320"/>
            <a:ext cx="1413000" cy="846360"/>
          </a:xfrm>
          <a:custGeom>
            <a:avLst/>
            <a:gdLst/>
            <a:ahLst/>
            <a:rect l="l" t="t" r="r" b="b"/>
            <a:pathLst>
              <a:path w="890" h="533">
                <a:moveTo>
                  <a:pt x="13" y="0"/>
                </a:moveTo>
                <a:lnTo>
                  <a:pt x="188" y="21"/>
                </a:lnTo>
                <a:lnTo>
                  <a:pt x="294" y="35"/>
                </a:lnTo>
                <a:lnTo>
                  <a:pt x="433" y="48"/>
                </a:lnTo>
                <a:lnTo>
                  <a:pt x="561" y="61"/>
                </a:lnTo>
                <a:lnTo>
                  <a:pt x="785" y="77"/>
                </a:lnTo>
                <a:lnTo>
                  <a:pt x="889" y="85"/>
                </a:lnTo>
                <a:lnTo>
                  <a:pt x="886" y="518"/>
                </a:lnTo>
                <a:lnTo>
                  <a:pt x="340" y="474"/>
                </a:lnTo>
                <a:lnTo>
                  <a:pt x="330" y="532"/>
                </a:lnTo>
                <a:lnTo>
                  <a:pt x="308" y="504"/>
                </a:lnTo>
                <a:lnTo>
                  <a:pt x="259" y="509"/>
                </a:lnTo>
                <a:lnTo>
                  <a:pt x="187" y="520"/>
                </a:lnTo>
                <a:lnTo>
                  <a:pt x="174" y="444"/>
                </a:lnTo>
                <a:lnTo>
                  <a:pt x="89" y="384"/>
                </a:lnTo>
                <a:lnTo>
                  <a:pt x="102" y="327"/>
                </a:lnTo>
                <a:lnTo>
                  <a:pt x="110" y="281"/>
                </a:lnTo>
                <a:lnTo>
                  <a:pt x="0" y="132"/>
                </a:lnTo>
                <a:lnTo>
                  <a:pt x="13" y="0"/>
                </a:lnTo>
              </a:path>
            </a:pathLst>
          </a:custGeom>
          <a:blipFill rotWithShape="0">
            <a:blip r:embed="rId9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3214800" y="3710160"/>
            <a:ext cx="969840" cy="760320"/>
          </a:xfrm>
          <a:custGeom>
            <a:avLst/>
            <a:gdLst/>
            <a:ahLst/>
            <a:rect l="l" t="t" r="r" b="b"/>
            <a:pathLst>
              <a:path w="611" h="479">
                <a:moveTo>
                  <a:pt x="59" y="0"/>
                </a:moveTo>
                <a:lnTo>
                  <a:pt x="37" y="178"/>
                </a:lnTo>
                <a:lnTo>
                  <a:pt x="0" y="434"/>
                </a:lnTo>
                <a:lnTo>
                  <a:pt x="177" y="447"/>
                </a:lnTo>
                <a:lnTo>
                  <a:pt x="588" y="478"/>
                </a:lnTo>
                <a:lnTo>
                  <a:pt x="610" y="48"/>
                </a:lnTo>
                <a:lnTo>
                  <a:pt x="59" y="0"/>
                </a:lnTo>
              </a:path>
            </a:pathLst>
          </a:custGeom>
          <a:blipFill rotWithShape="0">
            <a:blip r:embed="rId10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3409920" y="4417920"/>
            <a:ext cx="1011240" cy="719280"/>
          </a:xfrm>
          <a:custGeom>
            <a:avLst/>
            <a:gdLst/>
            <a:ahLst/>
            <a:rect l="l" t="t" r="r" b="b"/>
            <a:pathLst>
              <a:path w="637" h="453">
                <a:moveTo>
                  <a:pt x="53" y="0"/>
                </a:moveTo>
                <a:lnTo>
                  <a:pt x="20" y="270"/>
                </a:lnTo>
                <a:lnTo>
                  <a:pt x="0" y="428"/>
                </a:lnTo>
                <a:lnTo>
                  <a:pt x="317" y="443"/>
                </a:lnTo>
                <a:lnTo>
                  <a:pt x="621" y="452"/>
                </a:lnTo>
                <a:lnTo>
                  <a:pt x="630" y="240"/>
                </a:lnTo>
                <a:lnTo>
                  <a:pt x="636" y="33"/>
                </a:lnTo>
                <a:lnTo>
                  <a:pt x="462" y="29"/>
                </a:lnTo>
                <a:lnTo>
                  <a:pt x="53" y="0"/>
                </a:lnTo>
              </a:path>
            </a:pathLst>
          </a:custGeom>
          <a:blipFill rotWithShape="0">
            <a:blip r:embed="rId11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2505240" y="5022720"/>
            <a:ext cx="914400" cy="973440"/>
          </a:xfrm>
          <a:custGeom>
            <a:avLst/>
            <a:gdLst/>
            <a:ahLst/>
            <a:rect l="l" t="t" r="r" b="b"/>
            <a:pathLst>
              <a:path w="576" h="613">
                <a:moveTo>
                  <a:pt x="145" y="0"/>
                </a:moveTo>
                <a:lnTo>
                  <a:pt x="134" y="78"/>
                </a:lnTo>
                <a:lnTo>
                  <a:pt x="85" y="69"/>
                </a:lnTo>
                <a:lnTo>
                  <a:pt x="87" y="172"/>
                </a:lnTo>
                <a:lnTo>
                  <a:pt x="63" y="192"/>
                </a:lnTo>
                <a:lnTo>
                  <a:pt x="99" y="256"/>
                </a:lnTo>
                <a:lnTo>
                  <a:pt x="63" y="283"/>
                </a:lnTo>
                <a:lnTo>
                  <a:pt x="45" y="329"/>
                </a:lnTo>
                <a:lnTo>
                  <a:pt x="17" y="373"/>
                </a:lnTo>
                <a:lnTo>
                  <a:pt x="37" y="399"/>
                </a:lnTo>
                <a:lnTo>
                  <a:pt x="2" y="410"/>
                </a:lnTo>
                <a:lnTo>
                  <a:pt x="0" y="452"/>
                </a:lnTo>
                <a:lnTo>
                  <a:pt x="323" y="609"/>
                </a:lnTo>
                <a:lnTo>
                  <a:pt x="507" y="612"/>
                </a:lnTo>
                <a:lnTo>
                  <a:pt x="575" y="47"/>
                </a:lnTo>
                <a:lnTo>
                  <a:pt x="145" y="0"/>
                </a:lnTo>
              </a:path>
            </a:pathLst>
          </a:custGeom>
          <a:blipFill rotWithShape="0">
            <a:blip r:embed="rId12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3301920" y="5089680"/>
            <a:ext cx="971640" cy="923760"/>
          </a:xfrm>
          <a:custGeom>
            <a:avLst/>
            <a:gdLst/>
            <a:ahLst/>
            <a:rect l="l" t="t" r="r" b="b"/>
            <a:pathLst>
              <a:path w="612" h="582">
                <a:moveTo>
                  <a:pt x="73" y="0"/>
                </a:moveTo>
                <a:lnTo>
                  <a:pt x="611" y="22"/>
                </a:lnTo>
                <a:lnTo>
                  <a:pt x="585" y="536"/>
                </a:lnTo>
                <a:lnTo>
                  <a:pt x="409" y="527"/>
                </a:lnTo>
                <a:lnTo>
                  <a:pt x="247" y="522"/>
                </a:lnTo>
                <a:lnTo>
                  <a:pt x="247" y="542"/>
                </a:lnTo>
                <a:lnTo>
                  <a:pt x="110" y="542"/>
                </a:lnTo>
                <a:lnTo>
                  <a:pt x="102" y="581"/>
                </a:lnTo>
                <a:lnTo>
                  <a:pt x="0" y="568"/>
                </a:lnTo>
                <a:lnTo>
                  <a:pt x="57" y="133"/>
                </a:lnTo>
                <a:lnTo>
                  <a:pt x="73" y="0"/>
                </a:lnTo>
              </a:path>
            </a:pathLst>
          </a:custGeom>
          <a:blipFill rotWithShape="0">
            <a:blip r:embed="rId13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3684600" y="5227560"/>
            <a:ext cx="1968480" cy="1746360"/>
          </a:xfrm>
          <a:custGeom>
            <a:avLst/>
            <a:gdLst/>
            <a:ahLst/>
            <a:rect l="l" t="t" r="r" b="b"/>
            <a:pathLst>
              <a:path w="1240" h="1100">
                <a:moveTo>
                  <a:pt x="359" y="0"/>
                </a:moveTo>
                <a:lnTo>
                  <a:pt x="633" y="8"/>
                </a:lnTo>
                <a:lnTo>
                  <a:pt x="633" y="208"/>
                </a:lnTo>
                <a:lnTo>
                  <a:pt x="773" y="263"/>
                </a:lnTo>
                <a:lnTo>
                  <a:pt x="811" y="244"/>
                </a:lnTo>
                <a:lnTo>
                  <a:pt x="902" y="288"/>
                </a:lnTo>
                <a:lnTo>
                  <a:pt x="956" y="284"/>
                </a:lnTo>
                <a:lnTo>
                  <a:pt x="1063" y="242"/>
                </a:lnTo>
                <a:lnTo>
                  <a:pt x="1124" y="283"/>
                </a:lnTo>
                <a:lnTo>
                  <a:pt x="1176" y="294"/>
                </a:lnTo>
                <a:lnTo>
                  <a:pt x="1176" y="457"/>
                </a:lnTo>
                <a:lnTo>
                  <a:pt x="1239" y="558"/>
                </a:lnTo>
                <a:lnTo>
                  <a:pt x="1225" y="696"/>
                </a:lnTo>
                <a:lnTo>
                  <a:pt x="1157" y="751"/>
                </a:lnTo>
                <a:lnTo>
                  <a:pt x="1143" y="701"/>
                </a:lnTo>
                <a:lnTo>
                  <a:pt x="1124" y="724"/>
                </a:lnTo>
                <a:lnTo>
                  <a:pt x="1137" y="756"/>
                </a:lnTo>
                <a:lnTo>
                  <a:pt x="1018" y="839"/>
                </a:lnTo>
                <a:lnTo>
                  <a:pt x="988" y="844"/>
                </a:lnTo>
                <a:lnTo>
                  <a:pt x="926" y="885"/>
                </a:lnTo>
                <a:lnTo>
                  <a:pt x="926" y="909"/>
                </a:lnTo>
                <a:lnTo>
                  <a:pt x="907" y="912"/>
                </a:lnTo>
                <a:lnTo>
                  <a:pt x="922" y="940"/>
                </a:lnTo>
                <a:lnTo>
                  <a:pt x="887" y="982"/>
                </a:lnTo>
                <a:lnTo>
                  <a:pt x="907" y="1042"/>
                </a:lnTo>
                <a:lnTo>
                  <a:pt x="926" y="1062"/>
                </a:lnTo>
                <a:lnTo>
                  <a:pt x="922" y="1099"/>
                </a:lnTo>
                <a:lnTo>
                  <a:pt x="874" y="1099"/>
                </a:lnTo>
                <a:lnTo>
                  <a:pt x="830" y="1080"/>
                </a:lnTo>
                <a:lnTo>
                  <a:pt x="801" y="1085"/>
                </a:lnTo>
                <a:lnTo>
                  <a:pt x="705" y="1052"/>
                </a:lnTo>
                <a:lnTo>
                  <a:pt x="662" y="926"/>
                </a:lnTo>
                <a:lnTo>
                  <a:pt x="594" y="866"/>
                </a:lnTo>
                <a:lnTo>
                  <a:pt x="534" y="756"/>
                </a:lnTo>
                <a:lnTo>
                  <a:pt x="508" y="745"/>
                </a:lnTo>
                <a:lnTo>
                  <a:pt x="476" y="718"/>
                </a:lnTo>
                <a:lnTo>
                  <a:pt x="445" y="718"/>
                </a:lnTo>
                <a:lnTo>
                  <a:pt x="399" y="709"/>
                </a:lnTo>
                <a:lnTo>
                  <a:pt x="363" y="718"/>
                </a:lnTo>
                <a:lnTo>
                  <a:pt x="339" y="773"/>
                </a:lnTo>
                <a:lnTo>
                  <a:pt x="303" y="783"/>
                </a:lnTo>
                <a:lnTo>
                  <a:pt x="224" y="739"/>
                </a:lnTo>
                <a:lnTo>
                  <a:pt x="178" y="688"/>
                </a:lnTo>
                <a:lnTo>
                  <a:pt x="170" y="624"/>
                </a:lnTo>
                <a:lnTo>
                  <a:pt x="135" y="581"/>
                </a:lnTo>
                <a:lnTo>
                  <a:pt x="57" y="522"/>
                </a:lnTo>
                <a:lnTo>
                  <a:pt x="0" y="458"/>
                </a:lnTo>
                <a:lnTo>
                  <a:pt x="0" y="432"/>
                </a:lnTo>
                <a:lnTo>
                  <a:pt x="187" y="434"/>
                </a:lnTo>
                <a:lnTo>
                  <a:pt x="339" y="447"/>
                </a:lnTo>
                <a:lnTo>
                  <a:pt x="359" y="0"/>
                </a:lnTo>
              </a:path>
            </a:pathLst>
          </a:custGeom>
          <a:blipFill rotWithShape="0">
            <a:blip r:embed="rId14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4184640" y="3102120"/>
            <a:ext cx="947880" cy="531720"/>
          </a:xfrm>
          <a:custGeom>
            <a:avLst/>
            <a:gdLst/>
            <a:ahLst/>
            <a:rect l="l" t="t" r="r" b="b"/>
            <a:pathLst>
              <a:path w="597" h="335">
                <a:moveTo>
                  <a:pt x="1" y="0"/>
                </a:moveTo>
                <a:lnTo>
                  <a:pt x="500" y="9"/>
                </a:lnTo>
                <a:lnTo>
                  <a:pt x="537" y="108"/>
                </a:lnTo>
                <a:lnTo>
                  <a:pt x="572" y="183"/>
                </a:lnTo>
                <a:lnTo>
                  <a:pt x="596" y="306"/>
                </a:lnTo>
                <a:lnTo>
                  <a:pt x="581" y="334"/>
                </a:lnTo>
                <a:lnTo>
                  <a:pt x="397" y="329"/>
                </a:lnTo>
                <a:lnTo>
                  <a:pt x="0" y="322"/>
                </a:lnTo>
                <a:lnTo>
                  <a:pt x="1" y="0"/>
                </a:lnTo>
              </a:path>
            </a:pathLst>
          </a:custGeom>
          <a:blipFill rotWithShape="0">
            <a:blip r:embed="rId15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4157640" y="3611520"/>
            <a:ext cx="996840" cy="622440"/>
          </a:xfrm>
          <a:custGeom>
            <a:avLst/>
            <a:gdLst/>
            <a:ahLst/>
            <a:rect l="l" t="t" r="r" b="b"/>
            <a:pathLst>
              <a:path w="628" h="392">
                <a:moveTo>
                  <a:pt x="10" y="0"/>
                </a:moveTo>
                <a:lnTo>
                  <a:pt x="9" y="152"/>
                </a:lnTo>
                <a:lnTo>
                  <a:pt x="0" y="329"/>
                </a:lnTo>
                <a:lnTo>
                  <a:pt x="455" y="336"/>
                </a:lnTo>
                <a:lnTo>
                  <a:pt x="503" y="361"/>
                </a:lnTo>
                <a:lnTo>
                  <a:pt x="537" y="327"/>
                </a:lnTo>
                <a:lnTo>
                  <a:pt x="627" y="391"/>
                </a:lnTo>
                <a:lnTo>
                  <a:pt x="615" y="323"/>
                </a:lnTo>
                <a:lnTo>
                  <a:pt x="623" y="272"/>
                </a:lnTo>
                <a:lnTo>
                  <a:pt x="627" y="93"/>
                </a:lnTo>
                <a:lnTo>
                  <a:pt x="587" y="54"/>
                </a:lnTo>
                <a:lnTo>
                  <a:pt x="603" y="6"/>
                </a:lnTo>
                <a:lnTo>
                  <a:pt x="304" y="4"/>
                </a:lnTo>
                <a:lnTo>
                  <a:pt x="10" y="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4145040" y="4129200"/>
            <a:ext cx="1185840" cy="514080"/>
          </a:xfrm>
          <a:custGeom>
            <a:avLst/>
            <a:gdLst/>
            <a:ahLst/>
            <a:rect l="l" t="t" r="r" b="b"/>
            <a:pathLst>
              <a:path w="747" h="324">
                <a:moveTo>
                  <a:pt x="7" y="0"/>
                </a:moveTo>
                <a:lnTo>
                  <a:pt x="0" y="212"/>
                </a:lnTo>
                <a:lnTo>
                  <a:pt x="167" y="217"/>
                </a:lnTo>
                <a:lnTo>
                  <a:pt x="166" y="323"/>
                </a:lnTo>
                <a:lnTo>
                  <a:pt x="393" y="319"/>
                </a:lnTo>
                <a:lnTo>
                  <a:pt x="597" y="316"/>
                </a:lnTo>
                <a:lnTo>
                  <a:pt x="746" y="319"/>
                </a:lnTo>
                <a:lnTo>
                  <a:pt x="699" y="229"/>
                </a:lnTo>
                <a:lnTo>
                  <a:pt x="667" y="143"/>
                </a:lnTo>
                <a:lnTo>
                  <a:pt x="632" y="56"/>
                </a:lnTo>
                <a:lnTo>
                  <a:pt x="547" y="1"/>
                </a:lnTo>
                <a:lnTo>
                  <a:pt x="509" y="33"/>
                </a:lnTo>
                <a:lnTo>
                  <a:pt x="462" y="10"/>
                </a:lnTo>
                <a:lnTo>
                  <a:pt x="259" y="3"/>
                </a:lnTo>
                <a:lnTo>
                  <a:pt x="7" y="0"/>
                </a:lnTo>
              </a:path>
            </a:pathLst>
          </a:custGeom>
          <a:blipFill rotWithShape="0">
            <a:blip r:embed="rId16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4394160" y="4630680"/>
            <a:ext cx="1046160" cy="511200"/>
          </a:xfrm>
          <a:custGeom>
            <a:avLst/>
            <a:gdLst/>
            <a:ahLst/>
            <a:rect l="l" t="t" r="r" b="b"/>
            <a:pathLst>
              <a:path w="659" h="322">
                <a:moveTo>
                  <a:pt x="6" y="2"/>
                </a:moveTo>
                <a:lnTo>
                  <a:pt x="5" y="187"/>
                </a:lnTo>
                <a:lnTo>
                  <a:pt x="0" y="317"/>
                </a:lnTo>
                <a:lnTo>
                  <a:pt x="658" y="321"/>
                </a:lnTo>
                <a:lnTo>
                  <a:pt x="644" y="153"/>
                </a:lnTo>
                <a:lnTo>
                  <a:pt x="644" y="89"/>
                </a:lnTo>
                <a:lnTo>
                  <a:pt x="592" y="51"/>
                </a:lnTo>
                <a:lnTo>
                  <a:pt x="608" y="17"/>
                </a:lnTo>
                <a:lnTo>
                  <a:pt x="586" y="0"/>
                </a:lnTo>
                <a:lnTo>
                  <a:pt x="287" y="2"/>
                </a:lnTo>
                <a:lnTo>
                  <a:pt x="6" y="2"/>
                </a:lnTo>
              </a:path>
            </a:pathLst>
          </a:custGeom>
          <a:blipFill rotWithShape="0">
            <a:blip r:embed="rId17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4255920" y="5126040"/>
            <a:ext cx="1219320" cy="563400"/>
          </a:xfrm>
          <a:custGeom>
            <a:avLst/>
            <a:gdLst/>
            <a:ahLst/>
            <a:rect l="l" t="t" r="r" b="b"/>
            <a:pathLst>
              <a:path w="768" h="355">
                <a:moveTo>
                  <a:pt x="3" y="0"/>
                </a:moveTo>
                <a:lnTo>
                  <a:pt x="0" y="63"/>
                </a:lnTo>
                <a:lnTo>
                  <a:pt x="272" y="72"/>
                </a:lnTo>
                <a:lnTo>
                  <a:pt x="274" y="273"/>
                </a:lnTo>
                <a:lnTo>
                  <a:pt x="414" y="328"/>
                </a:lnTo>
                <a:lnTo>
                  <a:pt x="452" y="308"/>
                </a:lnTo>
                <a:lnTo>
                  <a:pt x="540" y="354"/>
                </a:lnTo>
                <a:lnTo>
                  <a:pt x="597" y="352"/>
                </a:lnTo>
                <a:lnTo>
                  <a:pt x="704" y="308"/>
                </a:lnTo>
                <a:lnTo>
                  <a:pt x="767" y="351"/>
                </a:lnTo>
                <a:lnTo>
                  <a:pt x="767" y="132"/>
                </a:lnTo>
                <a:lnTo>
                  <a:pt x="747" y="5"/>
                </a:lnTo>
                <a:lnTo>
                  <a:pt x="3" y="0"/>
                </a:lnTo>
              </a:path>
            </a:pathLst>
          </a:custGeom>
          <a:blipFill rotWithShape="0">
            <a:blip r:embed="rId18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5450040" y="5154480"/>
            <a:ext cx="687240" cy="611280"/>
          </a:xfrm>
          <a:custGeom>
            <a:avLst/>
            <a:gdLst/>
            <a:ahLst/>
            <a:rect l="l" t="t" r="r" b="b"/>
            <a:pathLst>
              <a:path w="433" h="385">
                <a:moveTo>
                  <a:pt x="0" y="34"/>
                </a:moveTo>
                <a:lnTo>
                  <a:pt x="170" y="14"/>
                </a:lnTo>
                <a:lnTo>
                  <a:pt x="381" y="0"/>
                </a:lnTo>
                <a:lnTo>
                  <a:pt x="369" y="49"/>
                </a:lnTo>
                <a:lnTo>
                  <a:pt x="416" y="39"/>
                </a:lnTo>
                <a:lnTo>
                  <a:pt x="432" y="73"/>
                </a:lnTo>
                <a:lnTo>
                  <a:pt x="384" y="103"/>
                </a:lnTo>
                <a:lnTo>
                  <a:pt x="394" y="158"/>
                </a:lnTo>
                <a:lnTo>
                  <a:pt x="345" y="246"/>
                </a:lnTo>
                <a:lnTo>
                  <a:pt x="308" y="301"/>
                </a:lnTo>
                <a:lnTo>
                  <a:pt x="329" y="372"/>
                </a:lnTo>
                <a:lnTo>
                  <a:pt x="62" y="384"/>
                </a:lnTo>
                <a:lnTo>
                  <a:pt x="61" y="341"/>
                </a:lnTo>
                <a:lnTo>
                  <a:pt x="8" y="332"/>
                </a:lnTo>
                <a:lnTo>
                  <a:pt x="8" y="103"/>
                </a:lnTo>
                <a:lnTo>
                  <a:pt x="0" y="34"/>
                </a:lnTo>
              </a:path>
            </a:pathLst>
          </a:custGeom>
          <a:blipFill rotWithShape="0">
            <a:blip r:embed="rId19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5548320" y="5742000"/>
            <a:ext cx="836640" cy="646200"/>
          </a:xfrm>
          <a:custGeom>
            <a:avLst/>
            <a:gdLst/>
            <a:ahLst/>
            <a:rect l="l" t="t" r="r" b="b"/>
            <a:pathLst>
              <a:path w="527" h="407">
                <a:moveTo>
                  <a:pt x="0" y="10"/>
                </a:moveTo>
                <a:lnTo>
                  <a:pt x="263" y="0"/>
                </a:lnTo>
                <a:lnTo>
                  <a:pt x="310" y="83"/>
                </a:lnTo>
                <a:lnTo>
                  <a:pt x="268" y="181"/>
                </a:lnTo>
                <a:lnTo>
                  <a:pt x="257" y="226"/>
                </a:lnTo>
                <a:lnTo>
                  <a:pt x="432" y="208"/>
                </a:lnTo>
                <a:lnTo>
                  <a:pt x="444" y="273"/>
                </a:lnTo>
                <a:lnTo>
                  <a:pt x="391" y="266"/>
                </a:lnTo>
                <a:lnTo>
                  <a:pt x="367" y="294"/>
                </a:lnTo>
                <a:lnTo>
                  <a:pt x="394" y="313"/>
                </a:lnTo>
                <a:lnTo>
                  <a:pt x="443" y="291"/>
                </a:lnTo>
                <a:lnTo>
                  <a:pt x="444" y="322"/>
                </a:lnTo>
                <a:lnTo>
                  <a:pt x="472" y="295"/>
                </a:lnTo>
                <a:lnTo>
                  <a:pt x="492" y="295"/>
                </a:lnTo>
                <a:lnTo>
                  <a:pt x="470" y="349"/>
                </a:lnTo>
                <a:lnTo>
                  <a:pt x="514" y="359"/>
                </a:lnTo>
                <a:lnTo>
                  <a:pt x="526" y="388"/>
                </a:lnTo>
                <a:lnTo>
                  <a:pt x="507" y="398"/>
                </a:lnTo>
                <a:lnTo>
                  <a:pt x="479" y="379"/>
                </a:lnTo>
                <a:lnTo>
                  <a:pt x="428" y="365"/>
                </a:lnTo>
                <a:lnTo>
                  <a:pt x="439" y="400"/>
                </a:lnTo>
                <a:lnTo>
                  <a:pt x="414" y="406"/>
                </a:lnTo>
                <a:lnTo>
                  <a:pt x="392" y="373"/>
                </a:lnTo>
                <a:lnTo>
                  <a:pt x="380" y="393"/>
                </a:lnTo>
                <a:lnTo>
                  <a:pt x="303" y="393"/>
                </a:lnTo>
                <a:lnTo>
                  <a:pt x="303" y="373"/>
                </a:lnTo>
                <a:lnTo>
                  <a:pt x="274" y="349"/>
                </a:lnTo>
                <a:lnTo>
                  <a:pt x="217" y="347"/>
                </a:lnTo>
                <a:lnTo>
                  <a:pt x="264" y="373"/>
                </a:lnTo>
                <a:lnTo>
                  <a:pt x="197" y="387"/>
                </a:lnTo>
                <a:lnTo>
                  <a:pt x="91" y="368"/>
                </a:lnTo>
                <a:lnTo>
                  <a:pt x="51" y="373"/>
                </a:lnTo>
                <a:lnTo>
                  <a:pt x="65" y="238"/>
                </a:lnTo>
                <a:lnTo>
                  <a:pt x="1" y="130"/>
                </a:lnTo>
                <a:lnTo>
                  <a:pt x="0" y="10"/>
                </a:lnTo>
              </a:path>
            </a:pathLst>
          </a:custGeom>
          <a:blipFill rotWithShape="0">
            <a:blip r:embed="rId20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4975200" y="3036960"/>
            <a:ext cx="934920" cy="1004760"/>
          </a:xfrm>
          <a:custGeom>
            <a:avLst/>
            <a:gdLst/>
            <a:ahLst/>
            <a:rect l="l" t="t" r="r" b="b"/>
            <a:pathLst>
              <a:path w="589" h="633">
                <a:moveTo>
                  <a:pt x="0" y="48"/>
                </a:moveTo>
                <a:lnTo>
                  <a:pt x="154" y="48"/>
                </a:lnTo>
                <a:lnTo>
                  <a:pt x="152" y="0"/>
                </a:lnTo>
                <a:lnTo>
                  <a:pt x="186" y="13"/>
                </a:lnTo>
                <a:lnTo>
                  <a:pt x="192" y="52"/>
                </a:lnTo>
                <a:lnTo>
                  <a:pt x="266" y="93"/>
                </a:lnTo>
                <a:lnTo>
                  <a:pt x="289" y="74"/>
                </a:lnTo>
                <a:lnTo>
                  <a:pt x="332" y="74"/>
                </a:lnTo>
                <a:lnTo>
                  <a:pt x="366" y="112"/>
                </a:lnTo>
                <a:lnTo>
                  <a:pt x="388" y="97"/>
                </a:lnTo>
                <a:lnTo>
                  <a:pt x="453" y="113"/>
                </a:lnTo>
                <a:lnTo>
                  <a:pt x="474" y="86"/>
                </a:lnTo>
                <a:lnTo>
                  <a:pt x="516" y="107"/>
                </a:lnTo>
                <a:lnTo>
                  <a:pt x="588" y="103"/>
                </a:lnTo>
                <a:lnTo>
                  <a:pt x="470" y="182"/>
                </a:lnTo>
                <a:lnTo>
                  <a:pt x="413" y="251"/>
                </a:lnTo>
                <a:lnTo>
                  <a:pt x="424" y="350"/>
                </a:lnTo>
                <a:lnTo>
                  <a:pt x="384" y="392"/>
                </a:lnTo>
                <a:lnTo>
                  <a:pt x="400" y="422"/>
                </a:lnTo>
                <a:lnTo>
                  <a:pt x="400" y="495"/>
                </a:lnTo>
                <a:lnTo>
                  <a:pt x="440" y="495"/>
                </a:lnTo>
                <a:lnTo>
                  <a:pt x="500" y="549"/>
                </a:lnTo>
                <a:lnTo>
                  <a:pt x="524" y="614"/>
                </a:lnTo>
                <a:lnTo>
                  <a:pt x="108" y="632"/>
                </a:lnTo>
                <a:lnTo>
                  <a:pt x="109" y="457"/>
                </a:lnTo>
                <a:lnTo>
                  <a:pt x="72" y="418"/>
                </a:lnTo>
                <a:lnTo>
                  <a:pt x="85" y="373"/>
                </a:lnTo>
                <a:lnTo>
                  <a:pt x="97" y="347"/>
                </a:lnTo>
                <a:lnTo>
                  <a:pt x="72" y="224"/>
                </a:lnTo>
                <a:lnTo>
                  <a:pt x="37" y="146"/>
                </a:lnTo>
                <a:lnTo>
                  <a:pt x="0" y="48"/>
                </a:lnTo>
              </a:path>
            </a:pathLst>
          </a:custGeom>
          <a:blipFill rotWithShape="0">
            <a:blip r:embed="rId21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5580000" y="3382920"/>
            <a:ext cx="709560" cy="793800"/>
          </a:xfrm>
          <a:custGeom>
            <a:avLst/>
            <a:gdLst/>
            <a:ahLst/>
            <a:rect l="l" t="t" r="r" b="b"/>
            <a:pathLst>
              <a:path w="447" h="500">
                <a:moveTo>
                  <a:pt x="33" y="33"/>
                </a:moveTo>
                <a:lnTo>
                  <a:pt x="66" y="29"/>
                </a:lnTo>
                <a:lnTo>
                  <a:pt x="97" y="29"/>
                </a:lnTo>
                <a:lnTo>
                  <a:pt x="115" y="0"/>
                </a:lnTo>
                <a:lnTo>
                  <a:pt x="130" y="37"/>
                </a:lnTo>
                <a:lnTo>
                  <a:pt x="178" y="37"/>
                </a:lnTo>
                <a:lnTo>
                  <a:pt x="203" y="71"/>
                </a:lnTo>
                <a:lnTo>
                  <a:pt x="254" y="62"/>
                </a:lnTo>
                <a:lnTo>
                  <a:pt x="287" y="83"/>
                </a:lnTo>
                <a:lnTo>
                  <a:pt x="350" y="98"/>
                </a:lnTo>
                <a:lnTo>
                  <a:pt x="362" y="124"/>
                </a:lnTo>
                <a:lnTo>
                  <a:pt x="394" y="125"/>
                </a:lnTo>
                <a:lnTo>
                  <a:pt x="383" y="152"/>
                </a:lnTo>
                <a:lnTo>
                  <a:pt x="395" y="180"/>
                </a:lnTo>
                <a:lnTo>
                  <a:pt x="374" y="218"/>
                </a:lnTo>
                <a:lnTo>
                  <a:pt x="388" y="225"/>
                </a:lnTo>
                <a:lnTo>
                  <a:pt x="424" y="185"/>
                </a:lnTo>
                <a:lnTo>
                  <a:pt x="422" y="172"/>
                </a:lnTo>
                <a:lnTo>
                  <a:pt x="436" y="165"/>
                </a:lnTo>
                <a:lnTo>
                  <a:pt x="446" y="185"/>
                </a:lnTo>
                <a:lnTo>
                  <a:pt x="419" y="213"/>
                </a:lnTo>
                <a:lnTo>
                  <a:pt x="407" y="276"/>
                </a:lnTo>
                <a:lnTo>
                  <a:pt x="407" y="381"/>
                </a:lnTo>
                <a:lnTo>
                  <a:pt x="424" y="400"/>
                </a:lnTo>
                <a:lnTo>
                  <a:pt x="418" y="466"/>
                </a:lnTo>
                <a:lnTo>
                  <a:pt x="206" y="499"/>
                </a:lnTo>
                <a:lnTo>
                  <a:pt x="153" y="467"/>
                </a:lnTo>
                <a:lnTo>
                  <a:pt x="163" y="427"/>
                </a:lnTo>
                <a:lnTo>
                  <a:pt x="138" y="385"/>
                </a:lnTo>
                <a:lnTo>
                  <a:pt x="115" y="331"/>
                </a:lnTo>
                <a:lnTo>
                  <a:pt x="57" y="278"/>
                </a:lnTo>
                <a:lnTo>
                  <a:pt x="19" y="278"/>
                </a:lnTo>
                <a:lnTo>
                  <a:pt x="19" y="204"/>
                </a:lnTo>
                <a:lnTo>
                  <a:pt x="0" y="177"/>
                </a:lnTo>
                <a:lnTo>
                  <a:pt x="42" y="133"/>
                </a:lnTo>
                <a:lnTo>
                  <a:pt x="33" y="33"/>
                </a:lnTo>
              </a:path>
            </a:pathLst>
          </a:custGeom>
          <a:blipFill rotWithShape="0">
            <a:blip r:embed="rId22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5130720" y="4010040"/>
            <a:ext cx="827280" cy="512640"/>
          </a:xfrm>
          <a:custGeom>
            <a:avLst/>
            <a:gdLst/>
            <a:ahLst/>
            <a:rect l="l" t="t" r="r" b="b"/>
            <a:pathLst>
              <a:path w="521" h="323">
                <a:moveTo>
                  <a:pt x="8" y="17"/>
                </a:moveTo>
                <a:lnTo>
                  <a:pt x="0" y="73"/>
                </a:lnTo>
                <a:lnTo>
                  <a:pt x="12" y="133"/>
                </a:lnTo>
                <a:lnTo>
                  <a:pt x="60" y="257"/>
                </a:lnTo>
                <a:lnTo>
                  <a:pt x="86" y="322"/>
                </a:lnTo>
                <a:lnTo>
                  <a:pt x="392" y="307"/>
                </a:lnTo>
                <a:lnTo>
                  <a:pt x="442" y="322"/>
                </a:lnTo>
                <a:lnTo>
                  <a:pt x="473" y="259"/>
                </a:lnTo>
                <a:lnTo>
                  <a:pt x="461" y="214"/>
                </a:lnTo>
                <a:lnTo>
                  <a:pt x="513" y="205"/>
                </a:lnTo>
                <a:lnTo>
                  <a:pt x="520" y="134"/>
                </a:lnTo>
                <a:lnTo>
                  <a:pt x="489" y="104"/>
                </a:lnTo>
                <a:lnTo>
                  <a:pt x="436" y="73"/>
                </a:lnTo>
                <a:lnTo>
                  <a:pt x="446" y="31"/>
                </a:lnTo>
                <a:lnTo>
                  <a:pt x="424" y="0"/>
                </a:lnTo>
                <a:lnTo>
                  <a:pt x="310" y="4"/>
                </a:lnTo>
                <a:lnTo>
                  <a:pt x="194" y="9"/>
                </a:lnTo>
                <a:lnTo>
                  <a:pt x="8" y="17"/>
                </a:lnTo>
              </a:path>
            </a:pathLst>
          </a:custGeom>
          <a:blipFill rotWithShape="0">
            <a:blip r:embed="rId23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5856120" y="3271680"/>
            <a:ext cx="763920" cy="314640"/>
          </a:xfrm>
          <a:custGeom>
            <a:avLst/>
            <a:gdLst/>
            <a:ahLst/>
            <a:rect l="l" t="t" r="r" b="b"/>
            <a:pathLst>
              <a:path w="481" h="198">
                <a:moveTo>
                  <a:pt x="0" y="108"/>
                </a:moveTo>
                <a:lnTo>
                  <a:pt x="106" y="0"/>
                </a:lnTo>
                <a:lnTo>
                  <a:pt x="88" y="43"/>
                </a:lnTo>
                <a:lnTo>
                  <a:pt x="102" y="58"/>
                </a:lnTo>
                <a:lnTo>
                  <a:pt x="136" y="39"/>
                </a:lnTo>
                <a:lnTo>
                  <a:pt x="210" y="67"/>
                </a:lnTo>
                <a:lnTo>
                  <a:pt x="242" y="43"/>
                </a:lnTo>
                <a:lnTo>
                  <a:pt x="341" y="32"/>
                </a:lnTo>
                <a:lnTo>
                  <a:pt x="361" y="59"/>
                </a:lnTo>
                <a:lnTo>
                  <a:pt x="400" y="53"/>
                </a:lnTo>
                <a:lnTo>
                  <a:pt x="474" y="82"/>
                </a:lnTo>
                <a:lnTo>
                  <a:pt x="480" y="103"/>
                </a:lnTo>
                <a:lnTo>
                  <a:pt x="398" y="122"/>
                </a:lnTo>
                <a:lnTo>
                  <a:pt x="374" y="108"/>
                </a:lnTo>
                <a:lnTo>
                  <a:pt x="332" y="113"/>
                </a:lnTo>
                <a:lnTo>
                  <a:pt x="284" y="140"/>
                </a:lnTo>
                <a:lnTo>
                  <a:pt x="261" y="142"/>
                </a:lnTo>
                <a:lnTo>
                  <a:pt x="244" y="122"/>
                </a:lnTo>
                <a:lnTo>
                  <a:pt x="216" y="195"/>
                </a:lnTo>
                <a:lnTo>
                  <a:pt x="186" y="197"/>
                </a:lnTo>
                <a:lnTo>
                  <a:pt x="173" y="168"/>
                </a:lnTo>
                <a:lnTo>
                  <a:pt x="109" y="154"/>
                </a:lnTo>
                <a:lnTo>
                  <a:pt x="78" y="133"/>
                </a:lnTo>
                <a:lnTo>
                  <a:pt x="25" y="140"/>
                </a:lnTo>
                <a:lnTo>
                  <a:pt x="0" y="108"/>
                </a:lnTo>
              </a:path>
            </a:pathLst>
          </a:custGeom>
          <a:blipFill rotWithShape="0">
            <a:blip r:embed="rId24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6383160" y="3494160"/>
            <a:ext cx="547920" cy="708120"/>
          </a:xfrm>
          <a:custGeom>
            <a:avLst/>
            <a:gdLst/>
            <a:ahLst/>
            <a:rect l="l" t="t" r="r" b="b"/>
            <a:pathLst>
              <a:path w="345" h="446">
                <a:moveTo>
                  <a:pt x="86" y="17"/>
                </a:moveTo>
                <a:lnTo>
                  <a:pt x="100" y="46"/>
                </a:lnTo>
                <a:lnTo>
                  <a:pt x="76" y="62"/>
                </a:lnTo>
                <a:lnTo>
                  <a:pt x="74" y="133"/>
                </a:lnTo>
                <a:lnTo>
                  <a:pt x="61" y="87"/>
                </a:lnTo>
                <a:lnTo>
                  <a:pt x="12" y="131"/>
                </a:lnTo>
                <a:lnTo>
                  <a:pt x="0" y="258"/>
                </a:lnTo>
                <a:lnTo>
                  <a:pt x="32" y="322"/>
                </a:lnTo>
                <a:lnTo>
                  <a:pt x="36" y="355"/>
                </a:lnTo>
                <a:lnTo>
                  <a:pt x="37" y="381"/>
                </a:lnTo>
                <a:lnTo>
                  <a:pt x="36" y="403"/>
                </a:lnTo>
                <a:lnTo>
                  <a:pt x="29" y="445"/>
                </a:lnTo>
                <a:lnTo>
                  <a:pt x="164" y="437"/>
                </a:lnTo>
                <a:lnTo>
                  <a:pt x="342" y="422"/>
                </a:lnTo>
                <a:lnTo>
                  <a:pt x="310" y="412"/>
                </a:lnTo>
                <a:lnTo>
                  <a:pt x="292" y="390"/>
                </a:lnTo>
                <a:lnTo>
                  <a:pt x="320" y="370"/>
                </a:lnTo>
                <a:lnTo>
                  <a:pt x="320" y="345"/>
                </a:lnTo>
                <a:lnTo>
                  <a:pt x="306" y="323"/>
                </a:lnTo>
                <a:lnTo>
                  <a:pt x="320" y="308"/>
                </a:lnTo>
                <a:lnTo>
                  <a:pt x="344" y="310"/>
                </a:lnTo>
                <a:lnTo>
                  <a:pt x="338" y="248"/>
                </a:lnTo>
                <a:lnTo>
                  <a:pt x="333" y="211"/>
                </a:lnTo>
                <a:lnTo>
                  <a:pt x="318" y="188"/>
                </a:lnTo>
                <a:lnTo>
                  <a:pt x="304" y="175"/>
                </a:lnTo>
                <a:lnTo>
                  <a:pt x="281" y="170"/>
                </a:lnTo>
                <a:lnTo>
                  <a:pt x="260" y="170"/>
                </a:lnTo>
                <a:lnTo>
                  <a:pt x="238" y="198"/>
                </a:lnTo>
                <a:lnTo>
                  <a:pt x="224" y="208"/>
                </a:lnTo>
                <a:lnTo>
                  <a:pt x="213" y="211"/>
                </a:lnTo>
                <a:lnTo>
                  <a:pt x="202" y="207"/>
                </a:lnTo>
                <a:lnTo>
                  <a:pt x="200" y="193"/>
                </a:lnTo>
                <a:lnTo>
                  <a:pt x="202" y="183"/>
                </a:lnTo>
                <a:lnTo>
                  <a:pt x="212" y="175"/>
                </a:lnTo>
                <a:lnTo>
                  <a:pt x="221" y="170"/>
                </a:lnTo>
                <a:lnTo>
                  <a:pt x="232" y="168"/>
                </a:lnTo>
                <a:lnTo>
                  <a:pt x="232" y="151"/>
                </a:lnTo>
                <a:lnTo>
                  <a:pt x="257" y="133"/>
                </a:lnTo>
                <a:lnTo>
                  <a:pt x="232" y="75"/>
                </a:lnTo>
                <a:lnTo>
                  <a:pt x="232" y="47"/>
                </a:lnTo>
                <a:lnTo>
                  <a:pt x="188" y="36"/>
                </a:lnTo>
                <a:lnTo>
                  <a:pt x="125" y="0"/>
                </a:lnTo>
                <a:lnTo>
                  <a:pt x="86" y="17"/>
                </a:lnTo>
              </a:path>
            </a:pathLst>
          </a:custGeom>
          <a:blipFill rotWithShape="0">
            <a:blip r:embed="rId25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5789520" y="4119480"/>
            <a:ext cx="593640" cy="935280"/>
          </a:xfrm>
          <a:custGeom>
            <a:avLst/>
            <a:gdLst/>
            <a:ahLst/>
            <a:rect l="l" t="t" r="r" b="b"/>
            <a:pathLst>
              <a:path w="374" h="589">
                <a:moveTo>
                  <a:pt x="69" y="33"/>
                </a:moveTo>
                <a:lnTo>
                  <a:pt x="282" y="0"/>
                </a:lnTo>
                <a:lnTo>
                  <a:pt x="317" y="71"/>
                </a:lnTo>
                <a:lnTo>
                  <a:pt x="359" y="372"/>
                </a:lnTo>
                <a:lnTo>
                  <a:pt x="373" y="412"/>
                </a:lnTo>
                <a:lnTo>
                  <a:pt x="339" y="492"/>
                </a:lnTo>
                <a:lnTo>
                  <a:pt x="339" y="549"/>
                </a:lnTo>
                <a:lnTo>
                  <a:pt x="301" y="542"/>
                </a:lnTo>
                <a:lnTo>
                  <a:pt x="302" y="588"/>
                </a:lnTo>
                <a:lnTo>
                  <a:pt x="262" y="570"/>
                </a:lnTo>
                <a:lnTo>
                  <a:pt x="241" y="576"/>
                </a:lnTo>
                <a:lnTo>
                  <a:pt x="210" y="571"/>
                </a:lnTo>
                <a:lnTo>
                  <a:pt x="187" y="500"/>
                </a:lnTo>
                <a:lnTo>
                  <a:pt x="145" y="479"/>
                </a:lnTo>
                <a:lnTo>
                  <a:pt x="145" y="404"/>
                </a:lnTo>
                <a:lnTo>
                  <a:pt x="101" y="412"/>
                </a:lnTo>
                <a:lnTo>
                  <a:pt x="77" y="357"/>
                </a:lnTo>
                <a:lnTo>
                  <a:pt x="0" y="292"/>
                </a:lnTo>
                <a:lnTo>
                  <a:pt x="57" y="191"/>
                </a:lnTo>
                <a:lnTo>
                  <a:pt x="41" y="143"/>
                </a:lnTo>
                <a:lnTo>
                  <a:pt x="97" y="135"/>
                </a:lnTo>
                <a:lnTo>
                  <a:pt x="101" y="68"/>
                </a:lnTo>
                <a:lnTo>
                  <a:pt x="69" y="33"/>
                </a:lnTo>
              </a:path>
            </a:pathLst>
          </a:custGeom>
          <a:blipFill rotWithShape="0">
            <a:blip r:embed="rId26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5267160" y="4497480"/>
            <a:ext cx="939960" cy="741240"/>
          </a:xfrm>
          <a:custGeom>
            <a:avLst/>
            <a:gdLst/>
            <a:ahLst/>
            <a:rect l="l" t="t" r="r" b="b"/>
            <a:pathLst>
              <a:path w="592" h="467">
                <a:moveTo>
                  <a:pt x="0" y="14"/>
                </a:moveTo>
                <a:lnTo>
                  <a:pt x="258" y="0"/>
                </a:lnTo>
                <a:lnTo>
                  <a:pt x="312" y="0"/>
                </a:lnTo>
                <a:lnTo>
                  <a:pt x="354" y="13"/>
                </a:lnTo>
                <a:lnTo>
                  <a:pt x="332" y="53"/>
                </a:lnTo>
                <a:lnTo>
                  <a:pt x="407" y="119"/>
                </a:lnTo>
                <a:lnTo>
                  <a:pt x="431" y="174"/>
                </a:lnTo>
                <a:lnTo>
                  <a:pt x="476" y="161"/>
                </a:lnTo>
                <a:lnTo>
                  <a:pt x="475" y="239"/>
                </a:lnTo>
                <a:lnTo>
                  <a:pt x="520" y="262"/>
                </a:lnTo>
                <a:lnTo>
                  <a:pt x="540" y="332"/>
                </a:lnTo>
                <a:lnTo>
                  <a:pt x="572" y="338"/>
                </a:lnTo>
                <a:lnTo>
                  <a:pt x="591" y="367"/>
                </a:lnTo>
                <a:lnTo>
                  <a:pt x="549" y="407"/>
                </a:lnTo>
                <a:lnTo>
                  <a:pt x="537" y="453"/>
                </a:lnTo>
                <a:lnTo>
                  <a:pt x="481" y="466"/>
                </a:lnTo>
                <a:lnTo>
                  <a:pt x="496" y="414"/>
                </a:lnTo>
                <a:lnTo>
                  <a:pt x="274" y="433"/>
                </a:lnTo>
                <a:lnTo>
                  <a:pt x="115" y="452"/>
                </a:lnTo>
                <a:lnTo>
                  <a:pt x="106" y="402"/>
                </a:lnTo>
                <a:lnTo>
                  <a:pt x="94" y="253"/>
                </a:lnTo>
                <a:lnTo>
                  <a:pt x="93" y="172"/>
                </a:lnTo>
                <a:lnTo>
                  <a:pt x="39" y="134"/>
                </a:lnTo>
                <a:lnTo>
                  <a:pt x="59" y="101"/>
                </a:lnTo>
                <a:lnTo>
                  <a:pt x="33" y="83"/>
                </a:lnTo>
                <a:lnTo>
                  <a:pt x="0" y="14"/>
                </a:lnTo>
              </a:path>
            </a:pathLst>
          </a:custGeom>
          <a:blipFill rotWithShape="0">
            <a:blip r:embed="rId27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6292800" y="4186080"/>
            <a:ext cx="460440" cy="723960"/>
          </a:xfrm>
          <a:custGeom>
            <a:avLst/>
            <a:gdLst/>
            <a:ahLst/>
            <a:rect l="l" t="t" r="r" b="b"/>
            <a:pathLst>
              <a:path w="290" h="456">
                <a:moveTo>
                  <a:pt x="0" y="32"/>
                </a:moveTo>
                <a:lnTo>
                  <a:pt x="33" y="48"/>
                </a:lnTo>
                <a:lnTo>
                  <a:pt x="65" y="46"/>
                </a:lnTo>
                <a:lnTo>
                  <a:pt x="77" y="36"/>
                </a:lnTo>
                <a:lnTo>
                  <a:pt x="85" y="8"/>
                </a:lnTo>
                <a:lnTo>
                  <a:pt x="223" y="0"/>
                </a:lnTo>
                <a:lnTo>
                  <a:pt x="289" y="321"/>
                </a:lnTo>
                <a:lnTo>
                  <a:pt x="283" y="317"/>
                </a:lnTo>
                <a:lnTo>
                  <a:pt x="235" y="336"/>
                </a:lnTo>
                <a:lnTo>
                  <a:pt x="202" y="422"/>
                </a:lnTo>
                <a:lnTo>
                  <a:pt x="151" y="410"/>
                </a:lnTo>
                <a:lnTo>
                  <a:pt x="94" y="442"/>
                </a:lnTo>
                <a:lnTo>
                  <a:pt x="18" y="455"/>
                </a:lnTo>
                <a:lnTo>
                  <a:pt x="53" y="370"/>
                </a:lnTo>
                <a:lnTo>
                  <a:pt x="38" y="322"/>
                </a:lnTo>
                <a:lnTo>
                  <a:pt x="0" y="32"/>
                </a:lnTo>
              </a:path>
            </a:pathLst>
          </a:custGeom>
          <a:blipFill rotWithShape="0">
            <a:blip r:embed="rId28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6647040" y="4038480"/>
            <a:ext cx="591840" cy="652680"/>
          </a:xfrm>
          <a:custGeom>
            <a:avLst/>
            <a:gdLst/>
            <a:ahLst/>
            <a:rect l="l" t="t" r="r" b="b"/>
            <a:pathLst>
              <a:path w="373" h="411">
                <a:moveTo>
                  <a:pt x="0" y="92"/>
                </a:moveTo>
                <a:lnTo>
                  <a:pt x="168" y="77"/>
                </a:lnTo>
                <a:lnTo>
                  <a:pt x="202" y="82"/>
                </a:lnTo>
                <a:lnTo>
                  <a:pt x="281" y="47"/>
                </a:lnTo>
                <a:lnTo>
                  <a:pt x="300" y="15"/>
                </a:lnTo>
                <a:lnTo>
                  <a:pt x="346" y="0"/>
                </a:lnTo>
                <a:lnTo>
                  <a:pt x="372" y="155"/>
                </a:lnTo>
                <a:lnTo>
                  <a:pt x="352" y="172"/>
                </a:lnTo>
                <a:lnTo>
                  <a:pt x="357" y="280"/>
                </a:lnTo>
                <a:lnTo>
                  <a:pt x="320" y="288"/>
                </a:lnTo>
                <a:lnTo>
                  <a:pt x="300" y="348"/>
                </a:lnTo>
                <a:lnTo>
                  <a:pt x="270" y="341"/>
                </a:lnTo>
                <a:lnTo>
                  <a:pt x="261" y="410"/>
                </a:lnTo>
                <a:lnTo>
                  <a:pt x="218" y="381"/>
                </a:lnTo>
                <a:lnTo>
                  <a:pt x="137" y="400"/>
                </a:lnTo>
                <a:lnTo>
                  <a:pt x="101" y="373"/>
                </a:lnTo>
                <a:lnTo>
                  <a:pt x="54" y="372"/>
                </a:lnTo>
                <a:lnTo>
                  <a:pt x="30" y="256"/>
                </a:lnTo>
                <a:lnTo>
                  <a:pt x="0" y="92"/>
                </a:lnTo>
              </a:path>
            </a:pathLst>
          </a:custGeom>
          <a:blipFill rotWithShape="0">
            <a:blip r:embed="rId29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6124680" y="4626000"/>
            <a:ext cx="1036440" cy="552600"/>
          </a:xfrm>
          <a:custGeom>
            <a:avLst/>
            <a:gdLst/>
            <a:ahLst/>
            <a:rect l="l" t="t" r="r" b="b"/>
            <a:pathLst>
              <a:path w="653" h="348">
                <a:moveTo>
                  <a:pt x="0" y="347"/>
                </a:moveTo>
                <a:lnTo>
                  <a:pt x="159" y="325"/>
                </a:lnTo>
                <a:lnTo>
                  <a:pt x="159" y="310"/>
                </a:lnTo>
                <a:lnTo>
                  <a:pt x="541" y="259"/>
                </a:lnTo>
                <a:lnTo>
                  <a:pt x="547" y="233"/>
                </a:lnTo>
                <a:lnTo>
                  <a:pt x="604" y="213"/>
                </a:lnTo>
                <a:lnTo>
                  <a:pt x="609" y="185"/>
                </a:lnTo>
                <a:lnTo>
                  <a:pt x="633" y="177"/>
                </a:lnTo>
                <a:lnTo>
                  <a:pt x="652" y="136"/>
                </a:lnTo>
                <a:lnTo>
                  <a:pt x="598" y="93"/>
                </a:lnTo>
                <a:lnTo>
                  <a:pt x="589" y="38"/>
                </a:lnTo>
                <a:lnTo>
                  <a:pt x="547" y="11"/>
                </a:lnTo>
                <a:lnTo>
                  <a:pt x="463" y="26"/>
                </a:lnTo>
                <a:lnTo>
                  <a:pt x="422" y="2"/>
                </a:lnTo>
                <a:lnTo>
                  <a:pt x="383" y="0"/>
                </a:lnTo>
                <a:lnTo>
                  <a:pt x="391" y="38"/>
                </a:lnTo>
                <a:lnTo>
                  <a:pt x="339" y="58"/>
                </a:lnTo>
                <a:lnTo>
                  <a:pt x="304" y="144"/>
                </a:lnTo>
                <a:lnTo>
                  <a:pt x="256" y="131"/>
                </a:lnTo>
                <a:lnTo>
                  <a:pt x="199" y="163"/>
                </a:lnTo>
                <a:lnTo>
                  <a:pt x="124" y="174"/>
                </a:lnTo>
                <a:lnTo>
                  <a:pt x="124" y="224"/>
                </a:lnTo>
                <a:lnTo>
                  <a:pt x="88" y="223"/>
                </a:lnTo>
                <a:lnTo>
                  <a:pt x="90" y="265"/>
                </a:lnTo>
                <a:lnTo>
                  <a:pt x="51" y="249"/>
                </a:lnTo>
                <a:lnTo>
                  <a:pt x="29" y="257"/>
                </a:lnTo>
                <a:lnTo>
                  <a:pt x="47" y="285"/>
                </a:lnTo>
                <a:lnTo>
                  <a:pt x="7" y="324"/>
                </a:lnTo>
                <a:lnTo>
                  <a:pt x="0" y="347"/>
                </a:lnTo>
              </a:path>
            </a:pathLst>
          </a:custGeom>
          <a:blipFill rotWithShape="0">
            <a:blip r:embed="rId30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6056280" y="4984920"/>
            <a:ext cx="1195560" cy="415800"/>
          </a:xfrm>
          <a:custGeom>
            <a:avLst/>
            <a:gdLst/>
            <a:ahLst/>
            <a:rect l="l" t="t" r="r" b="b"/>
            <a:pathLst>
              <a:path w="753" h="262">
                <a:moveTo>
                  <a:pt x="43" y="119"/>
                </a:moveTo>
                <a:lnTo>
                  <a:pt x="43" y="123"/>
                </a:lnTo>
                <a:lnTo>
                  <a:pt x="31" y="147"/>
                </a:lnTo>
                <a:lnTo>
                  <a:pt x="46" y="181"/>
                </a:lnTo>
                <a:lnTo>
                  <a:pt x="0" y="210"/>
                </a:lnTo>
                <a:lnTo>
                  <a:pt x="9" y="261"/>
                </a:lnTo>
                <a:lnTo>
                  <a:pt x="206" y="246"/>
                </a:lnTo>
                <a:lnTo>
                  <a:pt x="440" y="219"/>
                </a:lnTo>
                <a:lnTo>
                  <a:pt x="557" y="200"/>
                </a:lnTo>
                <a:lnTo>
                  <a:pt x="581" y="132"/>
                </a:lnTo>
                <a:lnTo>
                  <a:pt x="622" y="129"/>
                </a:lnTo>
                <a:lnTo>
                  <a:pt x="752" y="0"/>
                </a:lnTo>
                <a:lnTo>
                  <a:pt x="585" y="32"/>
                </a:lnTo>
                <a:lnTo>
                  <a:pt x="196" y="85"/>
                </a:lnTo>
                <a:lnTo>
                  <a:pt x="199" y="100"/>
                </a:lnTo>
                <a:lnTo>
                  <a:pt x="43" y="119"/>
                </a:lnTo>
              </a:path>
            </a:pathLst>
          </a:custGeom>
          <a:blipFill rotWithShape="0">
            <a:blip r:embed="rId31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5937120" y="5367240"/>
            <a:ext cx="492120" cy="819360"/>
          </a:xfrm>
          <a:custGeom>
            <a:avLst/>
            <a:gdLst/>
            <a:ahLst/>
            <a:rect l="l" t="t" r="r" b="b"/>
            <a:pathLst>
              <a:path w="310" h="516">
                <a:moveTo>
                  <a:pt x="86" y="17"/>
                </a:moveTo>
                <a:lnTo>
                  <a:pt x="39" y="105"/>
                </a:lnTo>
                <a:lnTo>
                  <a:pt x="0" y="161"/>
                </a:lnTo>
                <a:lnTo>
                  <a:pt x="13" y="228"/>
                </a:lnTo>
                <a:lnTo>
                  <a:pt x="61" y="321"/>
                </a:lnTo>
                <a:lnTo>
                  <a:pt x="23" y="415"/>
                </a:lnTo>
                <a:lnTo>
                  <a:pt x="7" y="463"/>
                </a:lnTo>
                <a:lnTo>
                  <a:pt x="187" y="443"/>
                </a:lnTo>
                <a:lnTo>
                  <a:pt x="195" y="507"/>
                </a:lnTo>
                <a:lnTo>
                  <a:pt x="233" y="515"/>
                </a:lnTo>
                <a:lnTo>
                  <a:pt x="242" y="482"/>
                </a:lnTo>
                <a:lnTo>
                  <a:pt x="309" y="473"/>
                </a:lnTo>
                <a:lnTo>
                  <a:pt x="294" y="368"/>
                </a:lnTo>
                <a:lnTo>
                  <a:pt x="290" y="0"/>
                </a:lnTo>
                <a:lnTo>
                  <a:pt x="86" y="17"/>
                </a:lnTo>
              </a:path>
            </a:pathLst>
          </a:custGeom>
          <a:blipFill rotWithShape="0">
            <a:blip r:embed="rId32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6396120" y="5327640"/>
            <a:ext cx="555480" cy="826920"/>
          </a:xfrm>
          <a:custGeom>
            <a:avLst/>
            <a:gdLst/>
            <a:ahLst/>
            <a:rect l="l" t="t" r="r" b="b"/>
            <a:pathLst>
              <a:path w="350" h="521">
                <a:moveTo>
                  <a:pt x="0" y="26"/>
                </a:moveTo>
                <a:lnTo>
                  <a:pt x="226" y="0"/>
                </a:lnTo>
                <a:lnTo>
                  <a:pt x="298" y="240"/>
                </a:lnTo>
                <a:lnTo>
                  <a:pt x="349" y="278"/>
                </a:lnTo>
                <a:lnTo>
                  <a:pt x="309" y="348"/>
                </a:lnTo>
                <a:lnTo>
                  <a:pt x="346" y="417"/>
                </a:lnTo>
                <a:lnTo>
                  <a:pt x="115" y="441"/>
                </a:lnTo>
                <a:lnTo>
                  <a:pt x="125" y="500"/>
                </a:lnTo>
                <a:lnTo>
                  <a:pt x="91" y="520"/>
                </a:lnTo>
                <a:lnTo>
                  <a:pt x="63" y="446"/>
                </a:lnTo>
                <a:lnTo>
                  <a:pt x="47" y="506"/>
                </a:lnTo>
                <a:lnTo>
                  <a:pt x="19" y="500"/>
                </a:lnTo>
                <a:lnTo>
                  <a:pt x="9" y="440"/>
                </a:lnTo>
                <a:lnTo>
                  <a:pt x="1" y="387"/>
                </a:lnTo>
                <a:lnTo>
                  <a:pt x="0" y="26"/>
                </a:lnTo>
              </a:path>
            </a:pathLst>
          </a:custGeom>
          <a:blipFill rotWithShape="0">
            <a:blip r:embed="rId33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6756480" y="5288040"/>
            <a:ext cx="766800" cy="760320"/>
          </a:xfrm>
          <a:custGeom>
            <a:avLst/>
            <a:gdLst/>
            <a:ahLst/>
            <a:rect l="l" t="t" r="r" b="b"/>
            <a:pathLst>
              <a:path w="483" h="479">
                <a:moveTo>
                  <a:pt x="0" y="28"/>
                </a:moveTo>
                <a:lnTo>
                  <a:pt x="5" y="28"/>
                </a:lnTo>
                <a:lnTo>
                  <a:pt x="117" y="8"/>
                </a:lnTo>
                <a:lnTo>
                  <a:pt x="217" y="0"/>
                </a:lnTo>
                <a:lnTo>
                  <a:pt x="202" y="23"/>
                </a:lnTo>
                <a:lnTo>
                  <a:pt x="233" y="23"/>
                </a:lnTo>
                <a:lnTo>
                  <a:pt x="404" y="171"/>
                </a:lnTo>
                <a:lnTo>
                  <a:pt x="471" y="266"/>
                </a:lnTo>
                <a:lnTo>
                  <a:pt x="482" y="331"/>
                </a:lnTo>
                <a:lnTo>
                  <a:pt x="459" y="346"/>
                </a:lnTo>
                <a:lnTo>
                  <a:pt x="471" y="411"/>
                </a:lnTo>
                <a:lnTo>
                  <a:pt x="423" y="414"/>
                </a:lnTo>
                <a:lnTo>
                  <a:pt x="423" y="470"/>
                </a:lnTo>
                <a:lnTo>
                  <a:pt x="384" y="442"/>
                </a:lnTo>
                <a:lnTo>
                  <a:pt x="138" y="478"/>
                </a:lnTo>
                <a:lnTo>
                  <a:pt x="82" y="374"/>
                </a:lnTo>
                <a:lnTo>
                  <a:pt x="122" y="304"/>
                </a:lnTo>
                <a:lnTo>
                  <a:pt x="69" y="269"/>
                </a:lnTo>
                <a:lnTo>
                  <a:pt x="0" y="28"/>
                </a:lnTo>
              </a:path>
            </a:pathLst>
          </a:custGeom>
          <a:blipFill rotWithShape="0">
            <a:blip r:embed="rId34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7075440" y="5184720"/>
            <a:ext cx="700200" cy="531720"/>
          </a:xfrm>
          <a:custGeom>
            <a:avLst/>
            <a:gdLst/>
            <a:ahLst/>
            <a:rect l="l" t="t" r="r" b="b"/>
            <a:pathLst>
              <a:path w="441" h="335">
                <a:moveTo>
                  <a:pt x="16" y="60"/>
                </a:moveTo>
                <a:lnTo>
                  <a:pt x="50" y="27"/>
                </a:lnTo>
                <a:lnTo>
                  <a:pt x="182" y="0"/>
                </a:lnTo>
                <a:lnTo>
                  <a:pt x="222" y="18"/>
                </a:lnTo>
                <a:lnTo>
                  <a:pt x="308" y="5"/>
                </a:lnTo>
                <a:lnTo>
                  <a:pt x="377" y="52"/>
                </a:lnTo>
                <a:lnTo>
                  <a:pt x="440" y="88"/>
                </a:lnTo>
                <a:lnTo>
                  <a:pt x="405" y="188"/>
                </a:lnTo>
                <a:lnTo>
                  <a:pt x="352" y="240"/>
                </a:lnTo>
                <a:lnTo>
                  <a:pt x="293" y="255"/>
                </a:lnTo>
                <a:lnTo>
                  <a:pt x="305" y="295"/>
                </a:lnTo>
                <a:lnTo>
                  <a:pt x="269" y="334"/>
                </a:lnTo>
                <a:lnTo>
                  <a:pt x="202" y="240"/>
                </a:lnTo>
                <a:lnTo>
                  <a:pt x="29" y="88"/>
                </a:lnTo>
                <a:lnTo>
                  <a:pt x="0" y="88"/>
                </a:lnTo>
                <a:lnTo>
                  <a:pt x="16" y="60"/>
                </a:lnTo>
              </a:path>
            </a:pathLst>
          </a:custGeom>
          <a:blipFill rotWithShape="0">
            <a:blip r:embed="rId35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6580080" y="5940360"/>
            <a:ext cx="1308240" cy="851040"/>
          </a:xfrm>
          <a:custGeom>
            <a:avLst/>
            <a:gdLst/>
            <a:ahLst/>
            <a:rect l="l" t="t" r="r" b="b"/>
            <a:pathLst>
              <a:path w="824" h="536">
                <a:moveTo>
                  <a:pt x="0" y="52"/>
                </a:moveTo>
                <a:lnTo>
                  <a:pt x="226" y="31"/>
                </a:lnTo>
                <a:lnTo>
                  <a:pt x="250" y="66"/>
                </a:lnTo>
                <a:lnTo>
                  <a:pt x="492" y="31"/>
                </a:lnTo>
                <a:lnTo>
                  <a:pt x="534" y="60"/>
                </a:lnTo>
                <a:lnTo>
                  <a:pt x="534" y="5"/>
                </a:lnTo>
                <a:lnTo>
                  <a:pt x="531" y="0"/>
                </a:lnTo>
                <a:lnTo>
                  <a:pt x="579" y="2"/>
                </a:lnTo>
                <a:lnTo>
                  <a:pt x="631" y="86"/>
                </a:lnTo>
                <a:lnTo>
                  <a:pt x="712" y="198"/>
                </a:lnTo>
                <a:lnTo>
                  <a:pt x="752" y="295"/>
                </a:lnTo>
                <a:lnTo>
                  <a:pt x="813" y="362"/>
                </a:lnTo>
                <a:lnTo>
                  <a:pt x="823" y="461"/>
                </a:lnTo>
                <a:lnTo>
                  <a:pt x="804" y="520"/>
                </a:lnTo>
                <a:lnTo>
                  <a:pt x="717" y="535"/>
                </a:lnTo>
                <a:lnTo>
                  <a:pt x="703" y="510"/>
                </a:lnTo>
                <a:lnTo>
                  <a:pt x="641" y="475"/>
                </a:lnTo>
                <a:lnTo>
                  <a:pt x="621" y="437"/>
                </a:lnTo>
                <a:lnTo>
                  <a:pt x="605" y="423"/>
                </a:lnTo>
                <a:lnTo>
                  <a:pt x="596" y="390"/>
                </a:lnTo>
                <a:lnTo>
                  <a:pt x="581" y="400"/>
                </a:lnTo>
                <a:lnTo>
                  <a:pt x="534" y="355"/>
                </a:lnTo>
                <a:lnTo>
                  <a:pt x="546" y="313"/>
                </a:lnTo>
                <a:lnTo>
                  <a:pt x="534" y="290"/>
                </a:lnTo>
                <a:lnTo>
                  <a:pt x="519" y="297"/>
                </a:lnTo>
                <a:lnTo>
                  <a:pt x="522" y="322"/>
                </a:lnTo>
                <a:lnTo>
                  <a:pt x="506" y="290"/>
                </a:lnTo>
                <a:lnTo>
                  <a:pt x="507" y="215"/>
                </a:lnTo>
                <a:lnTo>
                  <a:pt x="476" y="170"/>
                </a:lnTo>
                <a:lnTo>
                  <a:pt x="399" y="133"/>
                </a:lnTo>
                <a:lnTo>
                  <a:pt x="360" y="92"/>
                </a:lnTo>
                <a:lnTo>
                  <a:pt x="318" y="87"/>
                </a:lnTo>
                <a:lnTo>
                  <a:pt x="299" y="113"/>
                </a:lnTo>
                <a:lnTo>
                  <a:pt x="235" y="132"/>
                </a:lnTo>
                <a:lnTo>
                  <a:pt x="198" y="113"/>
                </a:lnTo>
                <a:lnTo>
                  <a:pt x="179" y="86"/>
                </a:lnTo>
                <a:lnTo>
                  <a:pt x="59" y="111"/>
                </a:lnTo>
                <a:lnTo>
                  <a:pt x="33" y="91"/>
                </a:lnTo>
                <a:lnTo>
                  <a:pt x="6" y="112"/>
                </a:lnTo>
                <a:lnTo>
                  <a:pt x="0" y="52"/>
                </a:lnTo>
              </a:path>
            </a:pathLst>
          </a:custGeom>
          <a:blipFill rotWithShape="0">
            <a:blip r:embed="rId36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939000" y="4821120"/>
            <a:ext cx="1204920" cy="506520"/>
          </a:xfrm>
          <a:custGeom>
            <a:avLst/>
            <a:gdLst/>
            <a:ahLst/>
            <a:rect l="l" t="t" r="r" b="b"/>
            <a:pathLst>
              <a:path w="759" h="319">
                <a:moveTo>
                  <a:pt x="25" y="235"/>
                </a:moveTo>
                <a:lnTo>
                  <a:pt x="0" y="302"/>
                </a:lnTo>
                <a:lnTo>
                  <a:pt x="97" y="294"/>
                </a:lnTo>
                <a:lnTo>
                  <a:pt x="135" y="262"/>
                </a:lnTo>
                <a:lnTo>
                  <a:pt x="269" y="229"/>
                </a:lnTo>
                <a:lnTo>
                  <a:pt x="306" y="247"/>
                </a:lnTo>
                <a:lnTo>
                  <a:pt x="394" y="235"/>
                </a:lnTo>
                <a:lnTo>
                  <a:pt x="394" y="239"/>
                </a:lnTo>
                <a:lnTo>
                  <a:pt x="526" y="318"/>
                </a:lnTo>
                <a:lnTo>
                  <a:pt x="603" y="295"/>
                </a:lnTo>
                <a:lnTo>
                  <a:pt x="646" y="207"/>
                </a:lnTo>
                <a:lnTo>
                  <a:pt x="722" y="182"/>
                </a:lnTo>
                <a:lnTo>
                  <a:pt x="758" y="117"/>
                </a:lnTo>
                <a:lnTo>
                  <a:pt x="755" y="40"/>
                </a:lnTo>
                <a:lnTo>
                  <a:pt x="746" y="103"/>
                </a:lnTo>
                <a:lnTo>
                  <a:pt x="704" y="160"/>
                </a:lnTo>
                <a:lnTo>
                  <a:pt x="688" y="155"/>
                </a:lnTo>
                <a:lnTo>
                  <a:pt x="632" y="170"/>
                </a:lnTo>
                <a:lnTo>
                  <a:pt x="632" y="151"/>
                </a:lnTo>
                <a:lnTo>
                  <a:pt x="688" y="133"/>
                </a:lnTo>
                <a:lnTo>
                  <a:pt x="636" y="127"/>
                </a:lnTo>
                <a:lnTo>
                  <a:pt x="695" y="110"/>
                </a:lnTo>
                <a:lnTo>
                  <a:pt x="716" y="120"/>
                </a:lnTo>
                <a:lnTo>
                  <a:pt x="728" y="57"/>
                </a:lnTo>
                <a:lnTo>
                  <a:pt x="714" y="43"/>
                </a:lnTo>
                <a:lnTo>
                  <a:pt x="644" y="68"/>
                </a:lnTo>
                <a:lnTo>
                  <a:pt x="646" y="32"/>
                </a:lnTo>
                <a:lnTo>
                  <a:pt x="675" y="41"/>
                </a:lnTo>
                <a:lnTo>
                  <a:pt x="714" y="13"/>
                </a:lnTo>
                <a:lnTo>
                  <a:pt x="692" y="0"/>
                </a:lnTo>
                <a:lnTo>
                  <a:pt x="467" y="48"/>
                </a:lnTo>
                <a:lnTo>
                  <a:pt x="189" y="102"/>
                </a:lnTo>
                <a:lnTo>
                  <a:pt x="62" y="234"/>
                </a:lnTo>
                <a:lnTo>
                  <a:pt x="25" y="235"/>
                </a:lnTo>
              </a:path>
            </a:pathLst>
          </a:custGeom>
          <a:blipFill rotWithShape="0">
            <a:blip r:embed="rId37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6986520" y="4403880"/>
            <a:ext cx="1054080" cy="628560"/>
          </a:xfrm>
          <a:custGeom>
            <a:avLst/>
            <a:gdLst/>
            <a:ahLst/>
            <a:rect l="l" t="t" r="r" b="b"/>
            <a:pathLst>
              <a:path w="664" h="396">
                <a:moveTo>
                  <a:pt x="109" y="277"/>
                </a:moveTo>
                <a:lnTo>
                  <a:pt x="89" y="317"/>
                </a:lnTo>
                <a:lnTo>
                  <a:pt x="62" y="327"/>
                </a:lnTo>
                <a:lnTo>
                  <a:pt x="61" y="353"/>
                </a:lnTo>
                <a:lnTo>
                  <a:pt x="2" y="373"/>
                </a:lnTo>
                <a:lnTo>
                  <a:pt x="0" y="395"/>
                </a:lnTo>
                <a:lnTo>
                  <a:pt x="157" y="370"/>
                </a:lnTo>
                <a:lnTo>
                  <a:pt x="442" y="312"/>
                </a:lnTo>
                <a:lnTo>
                  <a:pt x="663" y="261"/>
                </a:lnTo>
                <a:lnTo>
                  <a:pt x="663" y="221"/>
                </a:lnTo>
                <a:lnTo>
                  <a:pt x="638" y="210"/>
                </a:lnTo>
                <a:lnTo>
                  <a:pt x="620" y="230"/>
                </a:lnTo>
                <a:lnTo>
                  <a:pt x="608" y="176"/>
                </a:lnTo>
                <a:lnTo>
                  <a:pt x="620" y="128"/>
                </a:lnTo>
                <a:lnTo>
                  <a:pt x="537" y="92"/>
                </a:lnTo>
                <a:lnTo>
                  <a:pt x="481" y="102"/>
                </a:lnTo>
                <a:lnTo>
                  <a:pt x="480" y="28"/>
                </a:lnTo>
                <a:lnTo>
                  <a:pt x="422" y="0"/>
                </a:lnTo>
                <a:lnTo>
                  <a:pt x="378" y="17"/>
                </a:lnTo>
                <a:lnTo>
                  <a:pt x="349" y="86"/>
                </a:lnTo>
                <a:lnTo>
                  <a:pt x="298" y="113"/>
                </a:lnTo>
                <a:lnTo>
                  <a:pt x="277" y="223"/>
                </a:lnTo>
                <a:lnTo>
                  <a:pt x="194" y="277"/>
                </a:lnTo>
                <a:lnTo>
                  <a:pt x="126" y="298"/>
                </a:lnTo>
                <a:lnTo>
                  <a:pt x="109" y="277"/>
                </a:lnTo>
              </a:path>
            </a:pathLst>
          </a:custGeom>
          <a:blipFill rotWithShape="0">
            <a:blip r:embed="rId38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7062840" y="4282920"/>
            <a:ext cx="596880" cy="596880"/>
          </a:xfrm>
          <a:custGeom>
            <a:avLst/>
            <a:gdLst/>
            <a:ahLst/>
            <a:rect l="l" t="t" r="r" b="b"/>
            <a:pathLst>
              <a:path w="376" h="376">
                <a:moveTo>
                  <a:pt x="38" y="195"/>
                </a:moveTo>
                <a:lnTo>
                  <a:pt x="9" y="188"/>
                </a:lnTo>
                <a:lnTo>
                  <a:pt x="0" y="247"/>
                </a:lnTo>
                <a:lnTo>
                  <a:pt x="9" y="310"/>
                </a:lnTo>
                <a:lnTo>
                  <a:pt x="63" y="353"/>
                </a:lnTo>
                <a:lnTo>
                  <a:pt x="77" y="375"/>
                </a:lnTo>
                <a:lnTo>
                  <a:pt x="144" y="353"/>
                </a:lnTo>
                <a:lnTo>
                  <a:pt x="227" y="302"/>
                </a:lnTo>
                <a:lnTo>
                  <a:pt x="251" y="193"/>
                </a:lnTo>
                <a:lnTo>
                  <a:pt x="304" y="163"/>
                </a:lnTo>
                <a:lnTo>
                  <a:pt x="332" y="95"/>
                </a:lnTo>
                <a:lnTo>
                  <a:pt x="375" y="77"/>
                </a:lnTo>
                <a:lnTo>
                  <a:pt x="320" y="68"/>
                </a:lnTo>
                <a:lnTo>
                  <a:pt x="226" y="117"/>
                </a:lnTo>
                <a:lnTo>
                  <a:pt x="211" y="69"/>
                </a:lnTo>
                <a:lnTo>
                  <a:pt x="128" y="74"/>
                </a:lnTo>
                <a:lnTo>
                  <a:pt x="110" y="0"/>
                </a:lnTo>
                <a:lnTo>
                  <a:pt x="89" y="19"/>
                </a:lnTo>
                <a:lnTo>
                  <a:pt x="95" y="127"/>
                </a:lnTo>
                <a:lnTo>
                  <a:pt x="58" y="135"/>
                </a:lnTo>
                <a:lnTo>
                  <a:pt x="38" y="195"/>
                </a:lnTo>
              </a:path>
            </a:pathLst>
          </a:custGeom>
          <a:blipFill rotWithShape="0">
            <a:blip r:embed="rId39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7908840" y="4292640"/>
            <a:ext cx="168480" cy="198360"/>
          </a:xfrm>
          <a:custGeom>
            <a:avLst/>
            <a:gdLst/>
            <a:ahLst/>
            <a:rect l="l" t="t" r="r" b="b"/>
            <a:pathLst>
              <a:path w="106" h="125">
                <a:moveTo>
                  <a:pt x="0" y="7"/>
                </a:moveTo>
                <a:lnTo>
                  <a:pt x="22" y="0"/>
                </a:lnTo>
                <a:lnTo>
                  <a:pt x="70" y="27"/>
                </a:lnTo>
                <a:lnTo>
                  <a:pt x="70" y="54"/>
                </a:lnTo>
                <a:lnTo>
                  <a:pt x="103" y="74"/>
                </a:lnTo>
                <a:lnTo>
                  <a:pt x="105" y="110"/>
                </a:lnTo>
                <a:lnTo>
                  <a:pt x="51" y="124"/>
                </a:lnTo>
                <a:lnTo>
                  <a:pt x="0" y="7"/>
                </a:lnTo>
              </a:path>
            </a:pathLst>
          </a:custGeom>
          <a:blipFill rotWithShape="0">
            <a:blip r:embed="rId40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7192800" y="3898800"/>
            <a:ext cx="809640" cy="506520"/>
          </a:xfrm>
          <a:custGeom>
            <a:avLst/>
            <a:gdLst/>
            <a:ahLst/>
            <a:rect l="l" t="t" r="r" b="b"/>
            <a:pathLst>
              <a:path w="510" h="319">
                <a:moveTo>
                  <a:pt x="46" y="46"/>
                </a:moveTo>
                <a:lnTo>
                  <a:pt x="0" y="88"/>
                </a:lnTo>
                <a:lnTo>
                  <a:pt x="26" y="243"/>
                </a:lnTo>
                <a:lnTo>
                  <a:pt x="46" y="318"/>
                </a:lnTo>
                <a:lnTo>
                  <a:pt x="133" y="313"/>
                </a:lnTo>
                <a:lnTo>
                  <a:pt x="454" y="254"/>
                </a:lnTo>
                <a:lnTo>
                  <a:pt x="477" y="244"/>
                </a:lnTo>
                <a:lnTo>
                  <a:pt x="509" y="173"/>
                </a:lnTo>
                <a:lnTo>
                  <a:pt x="461" y="133"/>
                </a:lnTo>
                <a:lnTo>
                  <a:pt x="486" y="41"/>
                </a:lnTo>
                <a:lnTo>
                  <a:pt x="450" y="32"/>
                </a:lnTo>
                <a:lnTo>
                  <a:pt x="450" y="8"/>
                </a:lnTo>
                <a:lnTo>
                  <a:pt x="434" y="0"/>
                </a:lnTo>
                <a:lnTo>
                  <a:pt x="61" y="66"/>
                </a:lnTo>
                <a:lnTo>
                  <a:pt x="46" y="46"/>
                </a:lnTo>
              </a:path>
            </a:pathLst>
          </a:custGeom>
          <a:blipFill rotWithShape="0">
            <a:blip r:embed="rId41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7924680" y="3954600"/>
            <a:ext cx="214560" cy="407880"/>
          </a:xfrm>
          <a:custGeom>
            <a:avLst/>
            <a:gdLst/>
            <a:ahLst/>
            <a:rect l="l" t="t" r="r" b="b"/>
            <a:pathLst>
              <a:path w="135" h="257">
                <a:moveTo>
                  <a:pt x="23" y="1"/>
                </a:moveTo>
                <a:lnTo>
                  <a:pt x="55" y="0"/>
                </a:lnTo>
                <a:lnTo>
                  <a:pt x="120" y="38"/>
                </a:lnTo>
                <a:lnTo>
                  <a:pt x="110" y="70"/>
                </a:lnTo>
                <a:lnTo>
                  <a:pt x="132" y="90"/>
                </a:lnTo>
                <a:lnTo>
                  <a:pt x="134" y="209"/>
                </a:lnTo>
                <a:lnTo>
                  <a:pt x="112" y="256"/>
                </a:lnTo>
                <a:lnTo>
                  <a:pt x="86" y="239"/>
                </a:lnTo>
                <a:lnTo>
                  <a:pt x="59" y="238"/>
                </a:lnTo>
                <a:lnTo>
                  <a:pt x="13" y="213"/>
                </a:lnTo>
                <a:lnTo>
                  <a:pt x="47" y="138"/>
                </a:lnTo>
                <a:lnTo>
                  <a:pt x="0" y="97"/>
                </a:lnTo>
                <a:lnTo>
                  <a:pt x="23" y="1"/>
                </a:lnTo>
              </a:path>
            </a:pathLst>
          </a:custGeom>
          <a:blipFill rotWithShape="0">
            <a:blip r:embed="rId42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7262640" y="3325680"/>
            <a:ext cx="893880" cy="696960"/>
          </a:xfrm>
          <a:custGeom>
            <a:avLst/>
            <a:gdLst/>
            <a:ahLst/>
            <a:rect l="l" t="t" r="r" b="b"/>
            <a:pathLst>
              <a:path w="563" h="439">
                <a:moveTo>
                  <a:pt x="42" y="294"/>
                </a:moveTo>
                <a:lnTo>
                  <a:pt x="95" y="268"/>
                </a:lnTo>
                <a:lnTo>
                  <a:pt x="167" y="262"/>
                </a:lnTo>
                <a:lnTo>
                  <a:pt x="186" y="239"/>
                </a:lnTo>
                <a:lnTo>
                  <a:pt x="211" y="235"/>
                </a:lnTo>
                <a:lnTo>
                  <a:pt x="225" y="210"/>
                </a:lnTo>
                <a:lnTo>
                  <a:pt x="249" y="202"/>
                </a:lnTo>
                <a:lnTo>
                  <a:pt x="237" y="155"/>
                </a:lnTo>
                <a:lnTo>
                  <a:pt x="224" y="143"/>
                </a:lnTo>
                <a:lnTo>
                  <a:pt x="253" y="107"/>
                </a:lnTo>
                <a:lnTo>
                  <a:pt x="273" y="107"/>
                </a:lnTo>
                <a:lnTo>
                  <a:pt x="338" y="28"/>
                </a:lnTo>
                <a:lnTo>
                  <a:pt x="439" y="0"/>
                </a:lnTo>
                <a:lnTo>
                  <a:pt x="451" y="73"/>
                </a:lnTo>
                <a:lnTo>
                  <a:pt x="455" y="69"/>
                </a:lnTo>
                <a:lnTo>
                  <a:pt x="479" y="96"/>
                </a:lnTo>
                <a:lnTo>
                  <a:pt x="482" y="172"/>
                </a:lnTo>
                <a:lnTo>
                  <a:pt x="511" y="233"/>
                </a:lnTo>
                <a:lnTo>
                  <a:pt x="523" y="313"/>
                </a:lnTo>
                <a:lnTo>
                  <a:pt x="526" y="381"/>
                </a:lnTo>
                <a:lnTo>
                  <a:pt x="562" y="404"/>
                </a:lnTo>
                <a:lnTo>
                  <a:pt x="536" y="438"/>
                </a:lnTo>
                <a:lnTo>
                  <a:pt x="470" y="398"/>
                </a:lnTo>
                <a:lnTo>
                  <a:pt x="437" y="401"/>
                </a:lnTo>
                <a:lnTo>
                  <a:pt x="403" y="393"/>
                </a:lnTo>
                <a:lnTo>
                  <a:pt x="405" y="369"/>
                </a:lnTo>
                <a:lnTo>
                  <a:pt x="383" y="361"/>
                </a:lnTo>
                <a:lnTo>
                  <a:pt x="15" y="429"/>
                </a:lnTo>
                <a:lnTo>
                  <a:pt x="0" y="409"/>
                </a:lnTo>
                <a:lnTo>
                  <a:pt x="55" y="330"/>
                </a:lnTo>
                <a:lnTo>
                  <a:pt x="42" y="294"/>
                </a:lnTo>
              </a:path>
            </a:pathLst>
          </a:custGeom>
          <a:blipFill rotWithShape="0">
            <a:blip r:embed="rId43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7958160" y="3286080"/>
            <a:ext cx="237960" cy="422280"/>
          </a:xfrm>
          <a:custGeom>
            <a:avLst/>
            <a:gdLst/>
            <a:ahLst/>
            <a:rect l="l" t="t" r="r" b="b"/>
            <a:pathLst>
              <a:path w="150" h="266">
                <a:moveTo>
                  <a:pt x="0" y="27"/>
                </a:moveTo>
                <a:lnTo>
                  <a:pt x="109" y="0"/>
                </a:lnTo>
                <a:lnTo>
                  <a:pt x="149" y="72"/>
                </a:lnTo>
                <a:lnTo>
                  <a:pt x="127" y="91"/>
                </a:lnTo>
                <a:lnTo>
                  <a:pt x="135" y="251"/>
                </a:lnTo>
                <a:lnTo>
                  <a:pt x="73" y="265"/>
                </a:lnTo>
                <a:lnTo>
                  <a:pt x="42" y="198"/>
                </a:lnTo>
                <a:lnTo>
                  <a:pt x="41" y="120"/>
                </a:lnTo>
                <a:lnTo>
                  <a:pt x="14" y="97"/>
                </a:lnTo>
                <a:lnTo>
                  <a:pt x="0" y="27"/>
                </a:lnTo>
              </a:path>
            </a:pathLst>
          </a:custGeom>
          <a:solidFill>
            <a:srgbClr val="d0d0d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8070840" y="3611520"/>
            <a:ext cx="506520" cy="223920"/>
          </a:xfrm>
          <a:custGeom>
            <a:avLst/>
            <a:gdLst/>
            <a:ahLst/>
            <a:rect l="l" t="t" r="r" b="b"/>
            <a:pathLst>
              <a:path w="319" h="141">
                <a:moveTo>
                  <a:pt x="0" y="55"/>
                </a:moveTo>
                <a:lnTo>
                  <a:pt x="162" y="16"/>
                </a:lnTo>
                <a:lnTo>
                  <a:pt x="180" y="18"/>
                </a:lnTo>
                <a:lnTo>
                  <a:pt x="200" y="0"/>
                </a:lnTo>
                <a:lnTo>
                  <a:pt x="216" y="8"/>
                </a:lnTo>
                <a:lnTo>
                  <a:pt x="196" y="49"/>
                </a:lnTo>
                <a:lnTo>
                  <a:pt x="231" y="46"/>
                </a:lnTo>
                <a:lnTo>
                  <a:pt x="250" y="76"/>
                </a:lnTo>
                <a:lnTo>
                  <a:pt x="272" y="80"/>
                </a:lnTo>
                <a:lnTo>
                  <a:pt x="288" y="75"/>
                </a:lnTo>
                <a:lnTo>
                  <a:pt x="288" y="59"/>
                </a:lnTo>
                <a:lnTo>
                  <a:pt x="260" y="36"/>
                </a:lnTo>
                <a:lnTo>
                  <a:pt x="282" y="35"/>
                </a:lnTo>
                <a:lnTo>
                  <a:pt x="318" y="81"/>
                </a:lnTo>
                <a:lnTo>
                  <a:pt x="283" y="109"/>
                </a:lnTo>
                <a:lnTo>
                  <a:pt x="244" y="95"/>
                </a:lnTo>
                <a:lnTo>
                  <a:pt x="220" y="129"/>
                </a:lnTo>
                <a:lnTo>
                  <a:pt x="172" y="95"/>
                </a:lnTo>
                <a:lnTo>
                  <a:pt x="13" y="140"/>
                </a:lnTo>
                <a:lnTo>
                  <a:pt x="0" y="55"/>
                </a:lnTo>
              </a:path>
            </a:pathLst>
          </a:custGeom>
          <a:blipFill rotWithShape="0">
            <a:blip r:embed="rId44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8091360" y="3780000"/>
            <a:ext cx="262080" cy="193680"/>
          </a:xfrm>
          <a:custGeom>
            <a:avLst/>
            <a:gdLst/>
            <a:ahLst/>
            <a:rect l="l" t="t" r="r" b="b"/>
            <a:pathLst>
              <a:path w="165" h="122">
                <a:moveTo>
                  <a:pt x="0" y="29"/>
                </a:moveTo>
                <a:lnTo>
                  <a:pt x="125" y="0"/>
                </a:lnTo>
                <a:lnTo>
                  <a:pt x="164" y="54"/>
                </a:lnTo>
                <a:lnTo>
                  <a:pt x="141" y="78"/>
                </a:lnTo>
                <a:lnTo>
                  <a:pt x="101" y="69"/>
                </a:lnTo>
                <a:lnTo>
                  <a:pt x="39" y="121"/>
                </a:lnTo>
                <a:lnTo>
                  <a:pt x="5" y="94"/>
                </a:lnTo>
                <a:lnTo>
                  <a:pt x="0" y="29"/>
                </a:lnTo>
              </a:path>
            </a:pathLst>
          </a:custGeom>
          <a:blipFill rotWithShape="0">
            <a:blip r:embed="rId45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8132760" y="3909960"/>
            <a:ext cx="262080" cy="149400"/>
          </a:xfrm>
          <a:custGeom>
            <a:avLst/>
            <a:gdLst/>
            <a:ahLst/>
            <a:rect l="l" t="t" r="r" b="b"/>
            <a:pathLst>
              <a:path w="165" h="94">
                <a:moveTo>
                  <a:pt x="0" y="68"/>
                </a:moveTo>
                <a:lnTo>
                  <a:pt x="68" y="38"/>
                </a:lnTo>
                <a:lnTo>
                  <a:pt x="133" y="0"/>
                </a:lnTo>
                <a:lnTo>
                  <a:pt x="144" y="1"/>
                </a:lnTo>
                <a:lnTo>
                  <a:pt x="164" y="2"/>
                </a:lnTo>
                <a:lnTo>
                  <a:pt x="100" y="52"/>
                </a:lnTo>
                <a:lnTo>
                  <a:pt x="18" y="93"/>
                </a:lnTo>
                <a:lnTo>
                  <a:pt x="0" y="68"/>
                </a:lnTo>
              </a:path>
            </a:pathLst>
          </a:custGeom>
          <a:blipFill rotWithShape="0">
            <a:blip r:embed="rId46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8131320" y="3206880"/>
            <a:ext cx="277560" cy="473040"/>
          </a:xfrm>
          <a:custGeom>
            <a:avLst/>
            <a:gdLst/>
            <a:ahLst/>
            <a:rect l="l" t="t" r="r" b="b"/>
            <a:pathLst>
              <a:path w="175" h="298">
                <a:moveTo>
                  <a:pt x="35" y="0"/>
                </a:moveTo>
                <a:lnTo>
                  <a:pt x="0" y="51"/>
                </a:lnTo>
                <a:lnTo>
                  <a:pt x="39" y="121"/>
                </a:lnTo>
                <a:lnTo>
                  <a:pt x="15" y="138"/>
                </a:lnTo>
                <a:lnTo>
                  <a:pt x="25" y="297"/>
                </a:lnTo>
                <a:lnTo>
                  <a:pt x="123" y="274"/>
                </a:lnTo>
                <a:lnTo>
                  <a:pt x="148" y="274"/>
                </a:lnTo>
                <a:lnTo>
                  <a:pt x="163" y="257"/>
                </a:lnTo>
                <a:lnTo>
                  <a:pt x="163" y="228"/>
                </a:lnTo>
                <a:lnTo>
                  <a:pt x="174" y="209"/>
                </a:lnTo>
                <a:lnTo>
                  <a:pt x="119" y="187"/>
                </a:lnTo>
                <a:lnTo>
                  <a:pt x="49" y="13"/>
                </a:lnTo>
                <a:lnTo>
                  <a:pt x="35" y="0"/>
                </a:lnTo>
              </a:path>
            </a:pathLst>
          </a:custGeom>
          <a:blipFill rotWithShape="0">
            <a:blip r:embed="rId47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8291520" y="3762360"/>
            <a:ext cx="133200" cy="104760"/>
          </a:xfrm>
          <a:custGeom>
            <a:avLst/>
            <a:gdLst/>
            <a:ahLst/>
            <a:rect l="l" t="t" r="r" b="b"/>
            <a:pathLst>
              <a:path w="84" h="66">
                <a:moveTo>
                  <a:pt x="0" y="11"/>
                </a:moveTo>
                <a:lnTo>
                  <a:pt x="34" y="0"/>
                </a:lnTo>
                <a:lnTo>
                  <a:pt x="83" y="33"/>
                </a:lnTo>
                <a:lnTo>
                  <a:pt x="73" y="41"/>
                </a:lnTo>
                <a:lnTo>
                  <a:pt x="49" y="41"/>
                </a:lnTo>
                <a:lnTo>
                  <a:pt x="38" y="65"/>
                </a:lnTo>
                <a:lnTo>
                  <a:pt x="0" y="11"/>
                </a:lnTo>
              </a:path>
            </a:pathLst>
          </a:custGeom>
          <a:blipFill rotWithShape="0">
            <a:blip r:embed="rId48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8008920" y="4559400"/>
            <a:ext cx="74520" cy="118800"/>
          </a:xfrm>
          <a:custGeom>
            <a:avLst/>
            <a:gdLst/>
            <a:ahLst/>
            <a:rect l="l" t="t" r="r" b="b"/>
            <a:pathLst>
              <a:path w="47" h="75">
                <a:moveTo>
                  <a:pt x="0" y="6"/>
                </a:moveTo>
                <a:lnTo>
                  <a:pt x="46" y="0"/>
                </a:lnTo>
                <a:lnTo>
                  <a:pt x="18" y="74"/>
                </a:lnTo>
                <a:lnTo>
                  <a:pt x="1" y="72"/>
                </a:lnTo>
                <a:lnTo>
                  <a:pt x="0" y="6"/>
                </a:lnTo>
              </a:path>
            </a:pathLst>
          </a:custGeom>
          <a:blipFill rotWithShape="0">
            <a:blip r:embed="rId49"/>
            <a:srcRect/>
            <a:tile tx="0" ty="0" sx="100000" sy="100000" algn="ctr"/>
          </a:blip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1278360" y="792000"/>
            <a:ext cx="49014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ELECTRIC RESTRUCTURING STATUS - NOVEMBER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5391000" y="1238400"/>
            <a:ext cx="266760" cy="139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5391000" y="1514520"/>
            <a:ext cx="266760" cy="139680"/>
          </a:xfrm>
          <a:prstGeom prst="rect">
            <a:avLst/>
          </a:prstGeom>
          <a:blipFill rotWithShape="0">
            <a:blip r:embed="rId50"/>
            <a:srcRect/>
            <a:tile tx="0" ty="0" sx="100000" sy="100000" algn="ctr"/>
          </a:blip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5391000" y="1841400"/>
            <a:ext cx="266760" cy="139680"/>
          </a:xfrm>
          <a:prstGeom prst="rect">
            <a:avLst/>
          </a:prstGeom>
          <a:solidFill>
            <a:srgbClr val="d0d0d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391000" y="2222640"/>
            <a:ext cx="266760" cy="139680"/>
          </a:xfrm>
          <a:prstGeom prst="rect">
            <a:avLst/>
          </a:prstGeom>
          <a:blipFill rotWithShape="0">
            <a:blip r:embed="rId51"/>
            <a:srcRect/>
            <a:tile tx="0" ty="0" sx="100000" sy="100000" algn="ctr"/>
          </a:blip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5663880" y="1189080"/>
            <a:ext cx="17013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substantive activity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5682240" y="1477800"/>
            <a:ext cx="38106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Informational or fact-finding inquiry or study underway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5668200" y="1752480"/>
            <a:ext cx="38865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 PUC or legislative investigation underway likely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lead to adoption of restructuring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655600" y="2133720"/>
            <a:ext cx="37432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Restructuring plan has been adopted or utilities have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been ordered to file restructuring plans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McK Separator"/>
          <p:cNvSpPr/>
          <p:nvPr/>
        </p:nvSpPr>
        <p:spPr>
          <a:xfrm>
            <a:off x="1371600" y="762120"/>
            <a:ext cx="792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1379520" y="514440"/>
            <a:ext cx="73137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6962760" y="5210280"/>
            <a:ext cx="85104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8232840" y="676260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3187800" y="610380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195720" y="452448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4370400" y="7034040"/>
            <a:ext cx="851040" cy="20196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4395960" y="541800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4395960" y="430056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4395960" y="175752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1874880" y="633240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1874880" y="358452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1874880" y="473220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3182760" y="2433600"/>
            <a:ext cx="85104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3182760" y="2673360"/>
            <a:ext cx="85104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182760" y="3100320"/>
            <a:ext cx="85104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3182760" y="3341520"/>
            <a:ext cx="851040" cy="20196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5756400" y="655488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5769000" y="5664240"/>
            <a:ext cx="85104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5756400" y="496872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5756400" y="406728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5756400" y="381492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5757840" y="1987560"/>
            <a:ext cx="85104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5751360" y="2879640"/>
            <a:ext cx="85104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1862280" y="2193840"/>
            <a:ext cx="850680" cy="20160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533520" y="612720"/>
            <a:ext cx="7315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Aft>
                <a:spcPts val="7101"/>
              </a:spcAft>
              <a:tabLst>
                <a:tab algn="l" pos="0"/>
                <a:tab algn="l" pos="993600"/>
                <a:tab algn="l" pos="1987560"/>
                <a:tab algn="l" pos="2981160"/>
                <a:tab algn="l" pos="3975120"/>
                <a:tab algn="l" pos="4968720"/>
                <a:tab algn="l" pos="5962680"/>
                <a:tab algn="l" pos="6956280"/>
                <a:tab algn="l" pos="7950240"/>
                <a:tab algn="l" pos="8943840"/>
                <a:tab algn="l" pos="9937800"/>
                <a:tab algn="l" pos="10931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TIMING OF ELECTRIC RETAIL ACCESS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33520" y="808200"/>
            <a:ext cx="7315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state proposals - November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55480" y="7361280"/>
            <a:ext cx="7324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20560" indent="-520560">
              <a:lnSpc>
                <a:spcPct val="100000"/>
              </a:lnSpc>
              <a:spcAft>
                <a:spcPts val="201"/>
              </a:spcAft>
              <a:tabLst>
                <a:tab algn="l" pos="0"/>
                <a:tab algn="r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McKinsey analysis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525600" y="1746360"/>
            <a:ext cx="64872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4361040" y="174636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525600" y="2201760"/>
            <a:ext cx="76824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1809720" y="2201760"/>
            <a:ext cx="13449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 (1998)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524520" y="2655720"/>
            <a:ext cx="74052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Delaware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3162240" y="265572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525240" y="3110040"/>
            <a:ext cx="543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3162240" y="311004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24880" y="3564000"/>
            <a:ext cx="10918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Massachusetts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809720" y="3564000"/>
            <a:ext cx="13449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 (1998)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525600" y="3819600"/>
            <a:ext cx="73332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809720" y="3819600"/>
            <a:ext cx="10918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7½%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3161880" y="3819600"/>
            <a:ext cx="1056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4360680" y="3819600"/>
            <a:ext cx="116244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12½%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5705640" y="381960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526320" y="4059360"/>
            <a:ext cx="7048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Montana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1810080" y="4057560"/>
            <a:ext cx="9900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&gt;1 MW (1998)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5713560" y="405936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24880" y="4286160"/>
            <a:ext cx="63504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4361040" y="428616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525240" y="4513320"/>
            <a:ext cx="11340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Hampshire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3162240" y="451332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523800" y="4740120"/>
            <a:ext cx="881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Jersey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1809720" y="474012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525240" y="5186520"/>
            <a:ext cx="7614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524880" y="5648400"/>
            <a:ext cx="7966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5737320" y="564840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524160" y="6102360"/>
            <a:ext cx="993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Pennsylvania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1809720" y="6102360"/>
            <a:ext cx="12034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67%; 100% GPU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3162240" y="6102360"/>
            <a:ext cx="13510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525600" y="6329520"/>
            <a:ext cx="9792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Rhode Island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1824120" y="6329520"/>
            <a:ext cx="13449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 (1998)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1825560" y="19130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1809720" y="5186520"/>
            <a:ext cx="13377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O&amp;R, NiMo, NYSEG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4361040" y="5186520"/>
            <a:ext cx="10638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RG&amp;E, CHG&amp;E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3162240" y="2882880"/>
            <a:ext cx="11901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C&amp;I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524880" y="2882880"/>
            <a:ext cx="58572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Illinois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5705640" y="288288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525240" y="3336840"/>
            <a:ext cx="74052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Maryland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3162240" y="333684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526320" y="2428920"/>
            <a:ext cx="91584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Connecticut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3162240" y="242892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1809360" y="2655720"/>
            <a:ext cx="100404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Loads &gt; 1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524880" y="6754680"/>
            <a:ext cx="6490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Virginia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5736240" y="6754680"/>
            <a:ext cx="10288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phase-in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525240" y="4967280"/>
            <a:ext cx="9090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5722920" y="496728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524520" y="1974960"/>
            <a:ext cx="7545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Arkansas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5715000" y="197496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525600" y="5875200"/>
            <a:ext cx="6346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Oregon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4361040" y="5875200"/>
            <a:ext cx="10144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C&amp;I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524520" y="6556320"/>
            <a:ext cx="543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5737320" y="655632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McK Separator"/>
          <p:cNvSpPr/>
          <p:nvPr/>
        </p:nvSpPr>
        <p:spPr>
          <a:xfrm>
            <a:off x="533520" y="533520"/>
            <a:ext cx="88390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8" name=""/>
          <p:cNvGrpSpPr/>
          <p:nvPr/>
        </p:nvGrpSpPr>
        <p:grpSpPr>
          <a:xfrm>
            <a:off x="1830240" y="1143000"/>
            <a:ext cx="7617960" cy="544680"/>
            <a:chOff x="1830240" y="1143000"/>
            <a:chExt cx="7617960" cy="544680"/>
          </a:xfrm>
        </p:grpSpPr>
        <p:grpSp>
          <p:nvGrpSpPr>
            <p:cNvPr id="159" name=""/>
            <p:cNvGrpSpPr/>
            <p:nvPr/>
          </p:nvGrpSpPr>
          <p:grpSpPr>
            <a:xfrm>
              <a:off x="1830240" y="1143000"/>
              <a:ext cx="1259640" cy="544680"/>
              <a:chOff x="1830240" y="1143000"/>
              <a:chExt cx="1259640" cy="544680"/>
            </a:xfrm>
          </p:grpSpPr>
          <p:sp>
            <p:nvSpPr>
              <p:cNvPr id="160" name=""/>
              <p:cNvSpPr/>
              <p:nvPr/>
            </p:nvSpPr>
            <p:spPr>
              <a:xfrm>
                <a:off x="1830240" y="1143000"/>
                <a:ext cx="1259640" cy="544680"/>
              </a:xfrm>
              <a:custGeom>
                <a:avLst/>
                <a:gdLst/>
                <a:ahLst/>
                <a:rect l="l" t="t" r="r" b="b"/>
                <a:pathLst>
                  <a:path w="838" h="515">
                    <a:moveTo>
                      <a:pt x="0" y="0"/>
                    </a:moveTo>
                    <a:lnTo>
                      <a:pt x="745" y="0"/>
                    </a:lnTo>
                    <a:lnTo>
                      <a:pt x="838" y="258"/>
                    </a:lnTo>
                    <a:lnTo>
                      <a:pt x="745" y="515"/>
                    </a:lnTo>
                    <a:lnTo>
                      <a:pt x="0" y="515"/>
                    </a:lnTo>
                    <a:lnTo>
                      <a:pt x="0" y="2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1878120" y="1173600"/>
                <a:ext cx="1071720" cy="468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3960" rIns="3960" tIns="0" bIns="0" anchor="ctr">
                <a:normAutofit/>
              </a:bodyPr>
              <a:p>
                <a:pPr algn="ctr">
                  <a:tabLst>
                    <a:tab algn="l" pos="0"/>
                    <a:tab algn="l" pos="1019160"/>
                    <a:tab algn="l" pos="2038320"/>
                    <a:tab algn="l" pos="3057480"/>
                    <a:tab algn="l" pos="4076640"/>
                    <a:tab algn="l" pos="5095800"/>
                    <a:tab algn="l" pos="6114960"/>
                    <a:tab algn="l" pos="7134120"/>
                    <a:tab algn="l" pos="8153280"/>
                    <a:tab algn="l" pos="9172440"/>
                    <a:tab algn="l" pos="101916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1999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2" name=""/>
            <p:cNvGrpSpPr/>
            <p:nvPr/>
          </p:nvGrpSpPr>
          <p:grpSpPr>
            <a:xfrm>
              <a:off x="2928240" y="1143000"/>
              <a:ext cx="1437840" cy="544680"/>
              <a:chOff x="2928240" y="1143000"/>
              <a:chExt cx="1437840" cy="544680"/>
            </a:xfrm>
          </p:grpSpPr>
          <p:sp>
            <p:nvSpPr>
              <p:cNvPr id="163" name=""/>
              <p:cNvSpPr/>
              <p:nvPr/>
            </p:nvSpPr>
            <p:spPr>
              <a:xfrm>
                <a:off x="2928240" y="1143000"/>
                <a:ext cx="1437840" cy="544680"/>
              </a:xfrm>
              <a:custGeom>
                <a:avLst/>
                <a:gdLst/>
                <a:ahLst/>
                <a:rect l="l" t="t" r="r" b="b"/>
                <a:pathLst>
                  <a:path w="837" h="515">
                    <a:moveTo>
                      <a:pt x="0" y="0"/>
                    </a:moveTo>
                    <a:lnTo>
                      <a:pt x="744" y="0"/>
                    </a:lnTo>
                    <a:lnTo>
                      <a:pt x="837" y="258"/>
                    </a:lnTo>
                    <a:lnTo>
                      <a:pt x="744" y="515"/>
                    </a:lnTo>
                    <a:lnTo>
                      <a:pt x="0" y="515"/>
                    </a:lnTo>
                    <a:lnTo>
                      <a:pt x="93" y="2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3142800" y="1173600"/>
                <a:ext cx="1065240" cy="468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3960" rIns="3960" tIns="0" bIns="0" anchor="ctr">
                <a:normAutofit/>
              </a:bodyPr>
              <a:p>
                <a:pPr algn="ctr">
                  <a:tabLst>
                    <a:tab algn="l" pos="0"/>
                    <a:tab algn="l" pos="1019160"/>
                    <a:tab algn="l" pos="2038320"/>
                    <a:tab algn="l" pos="3057480"/>
                    <a:tab algn="l" pos="4076640"/>
                    <a:tab algn="l" pos="5095800"/>
                    <a:tab algn="l" pos="6114960"/>
                    <a:tab algn="l" pos="7134120"/>
                    <a:tab algn="l" pos="8153280"/>
                    <a:tab algn="l" pos="9172440"/>
                    <a:tab algn="l" pos="101916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2000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5" name=""/>
            <p:cNvGrpSpPr/>
            <p:nvPr/>
          </p:nvGrpSpPr>
          <p:grpSpPr>
            <a:xfrm>
              <a:off x="4204800" y="1143000"/>
              <a:ext cx="1439280" cy="544680"/>
              <a:chOff x="4204800" y="1143000"/>
              <a:chExt cx="1439280" cy="544680"/>
            </a:xfrm>
          </p:grpSpPr>
          <p:sp>
            <p:nvSpPr>
              <p:cNvPr id="166" name=""/>
              <p:cNvSpPr/>
              <p:nvPr/>
            </p:nvSpPr>
            <p:spPr>
              <a:xfrm>
                <a:off x="4204800" y="1143000"/>
                <a:ext cx="1439280" cy="544680"/>
              </a:xfrm>
              <a:custGeom>
                <a:avLst/>
                <a:gdLst/>
                <a:ahLst/>
                <a:rect l="l" t="t" r="r" b="b"/>
                <a:pathLst>
                  <a:path w="839" h="515">
                    <a:moveTo>
                      <a:pt x="0" y="0"/>
                    </a:moveTo>
                    <a:lnTo>
                      <a:pt x="746" y="0"/>
                    </a:lnTo>
                    <a:lnTo>
                      <a:pt x="839" y="258"/>
                    </a:lnTo>
                    <a:lnTo>
                      <a:pt x="746" y="515"/>
                    </a:lnTo>
                    <a:lnTo>
                      <a:pt x="0" y="515"/>
                    </a:lnTo>
                    <a:lnTo>
                      <a:pt x="93" y="2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4419000" y="1173600"/>
                <a:ext cx="1067040" cy="468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3960" rIns="3960" tIns="0" bIns="0" anchor="ctr">
                <a:normAutofit/>
              </a:bodyPr>
              <a:p>
                <a:pPr algn="ctr">
                  <a:tabLst>
                    <a:tab algn="l" pos="0"/>
                    <a:tab algn="l" pos="1019160"/>
                    <a:tab algn="l" pos="2038320"/>
                    <a:tab algn="l" pos="3057480"/>
                    <a:tab algn="l" pos="4076640"/>
                    <a:tab algn="l" pos="5095800"/>
                    <a:tab algn="l" pos="6114960"/>
                    <a:tab algn="l" pos="7134120"/>
                    <a:tab algn="l" pos="8153280"/>
                    <a:tab algn="l" pos="9172440"/>
                    <a:tab algn="l" pos="101916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2001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8" name=""/>
            <p:cNvGrpSpPr/>
            <p:nvPr/>
          </p:nvGrpSpPr>
          <p:grpSpPr>
            <a:xfrm>
              <a:off x="5475960" y="1143000"/>
              <a:ext cx="1425960" cy="544680"/>
              <a:chOff x="5475960" y="1143000"/>
              <a:chExt cx="1425960" cy="544680"/>
            </a:xfrm>
          </p:grpSpPr>
          <p:sp>
            <p:nvSpPr>
              <p:cNvPr id="169" name=""/>
              <p:cNvSpPr/>
              <p:nvPr/>
            </p:nvSpPr>
            <p:spPr>
              <a:xfrm>
                <a:off x="5475960" y="1143000"/>
                <a:ext cx="1425960" cy="544680"/>
              </a:xfrm>
              <a:custGeom>
                <a:avLst/>
                <a:gdLst/>
                <a:ahLst/>
                <a:rect l="l" t="t" r="r" b="b"/>
                <a:pathLst>
                  <a:path w="839" h="515">
                    <a:moveTo>
                      <a:pt x="0" y="0"/>
                    </a:moveTo>
                    <a:lnTo>
                      <a:pt x="746" y="0"/>
                    </a:lnTo>
                    <a:lnTo>
                      <a:pt x="839" y="258"/>
                    </a:lnTo>
                    <a:lnTo>
                      <a:pt x="746" y="515"/>
                    </a:lnTo>
                    <a:lnTo>
                      <a:pt x="0" y="515"/>
                    </a:lnTo>
                    <a:lnTo>
                      <a:pt x="93" y="2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5688720" y="1173600"/>
                <a:ext cx="1056960" cy="468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3960" rIns="3960" tIns="0" bIns="0" anchor="ctr">
                <a:normAutofit/>
              </a:bodyPr>
              <a:p>
                <a:pPr algn="ctr">
                  <a:tabLst>
                    <a:tab algn="l" pos="0"/>
                    <a:tab algn="l" pos="1019160"/>
                    <a:tab algn="l" pos="2038320"/>
                    <a:tab algn="l" pos="3057480"/>
                    <a:tab algn="l" pos="4076640"/>
                    <a:tab algn="l" pos="5095800"/>
                    <a:tab algn="l" pos="6114960"/>
                    <a:tab algn="l" pos="7134120"/>
                    <a:tab algn="l" pos="8153280"/>
                    <a:tab algn="l" pos="9172440"/>
                    <a:tab algn="l" pos="101916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2002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71" name=""/>
            <p:cNvGrpSpPr/>
            <p:nvPr/>
          </p:nvGrpSpPr>
          <p:grpSpPr>
            <a:xfrm>
              <a:off x="6747480" y="1143000"/>
              <a:ext cx="1440720" cy="544680"/>
              <a:chOff x="6747480" y="1143000"/>
              <a:chExt cx="1440720" cy="544680"/>
            </a:xfrm>
          </p:grpSpPr>
          <p:sp>
            <p:nvSpPr>
              <p:cNvPr id="172" name=""/>
              <p:cNvSpPr/>
              <p:nvPr/>
            </p:nvSpPr>
            <p:spPr>
              <a:xfrm>
                <a:off x="6747480" y="1143000"/>
                <a:ext cx="1440720" cy="544680"/>
              </a:xfrm>
              <a:custGeom>
                <a:avLst/>
                <a:gdLst/>
                <a:ahLst/>
                <a:rect l="l" t="t" r="r" b="b"/>
                <a:pathLst>
                  <a:path w="839" h="515">
                    <a:moveTo>
                      <a:pt x="0" y="0"/>
                    </a:moveTo>
                    <a:lnTo>
                      <a:pt x="746" y="0"/>
                    </a:lnTo>
                    <a:lnTo>
                      <a:pt x="839" y="258"/>
                    </a:lnTo>
                    <a:lnTo>
                      <a:pt x="746" y="515"/>
                    </a:lnTo>
                    <a:lnTo>
                      <a:pt x="0" y="515"/>
                    </a:lnTo>
                    <a:lnTo>
                      <a:pt x="93" y="2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6962040" y="1173600"/>
                <a:ext cx="1068120" cy="468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3960" rIns="3960" tIns="0" bIns="0" anchor="ctr">
                <a:normAutofit/>
              </a:bodyPr>
              <a:p>
                <a:pPr algn="ctr">
                  <a:tabLst>
                    <a:tab algn="l" pos="0"/>
                    <a:tab algn="l" pos="1019160"/>
                    <a:tab algn="l" pos="2038320"/>
                    <a:tab algn="l" pos="3057480"/>
                    <a:tab algn="l" pos="4076640"/>
                    <a:tab algn="l" pos="5095800"/>
                    <a:tab algn="l" pos="6114960"/>
                    <a:tab algn="l" pos="7134120"/>
                    <a:tab algn="l" pos="8153280"/>
                    <a:tab algn="l" pos="9172440"/>
                    <a:tab algn="l" pos="101916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2003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74" name=""/>
            <p:cNvGrpSpPr/>
            <p:nvPr/>
          </p:nvGrpSpPr>
          <p:grpSpPr>
            <a:xfrm>
              <a:off x="8022240" y="1143000"/>
              <a:ext cx="1425960" cy="544680"/>
              <a:chOff x="8022240" y="1143000"/>
              <a:chExt cx="1425960" cy="544680"/>
            </a:xfrm>
          </p:grpSpPr>
          <p:sp>
            <p:nvSpPr>
              <p:cNvPr id="175" name=""/>
              <p:cNvSpPr/>
              <p:nvPr/>
            </p:nvSpPr>
            <p:spPr>
              <a:xfrm>
                <a:off x="8022240" y="1143000"/>
                <a:ext cx="1425960" cy="544680"/>
              </a:xfrm>
              <a:custGeom>
                <a:avLst/>
                <a:gdLst/>
                <a:ahLst/>
                <a:rect l="l" t="t" r="r" b="b"/>
                <a:pathLst>
                  <a:path w="839" h="515">
                    <a:moveTo>
                      <a:pt x="0" y="0"/>
                    </a:moveTo>
                    <a:lnTo>
                      <a:pt x="746" y="0"/>
                    </a:lnTo>
                    <a:lnTo>
                      <a:pt x="839" y="258"/>
                    </a:lnTo>
                    <a:lnTo>
                      <a:pt x="746" y="515"/>
                    </a:lnTo>
                    <a:lnTo>
                      <a:pt x="0" y="515"/>
                    </a:lnTo>
                    <a:lnTo>
                      <a:pt x="93" y="2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8235000" y="1173600"/>
                <a:ext cx="1056960" cy="468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3960" rIns="3960" tIns="0" bIns="0" anchor="ctr">
                <a:normAutofit/>
              </a:bodyPr>
              <a:p>
                <a:pPr algn="ctr">
                  <a:tabLst>
                    <a:tab algn="l" pos="0"/>
                    <a:tab algn="l" pos="1019160"/>
                    <a:tab algn="l" pos="2038320"/>
                    <a:tab algn="l" pos="3057480"/>
                    <a:tab algn="l" pos="4076640"/>
                    <a:tab algn="l" pos="5095800"/>
                    <a:tab algn="l" pos="6114960"/>
                    <a:tab algn="l" pos="7134120"/>
                    <a:tab algn="l" pos="8153280"/>
                    <a:tab algn="l" pos="9172440"/>
                    <a:tab algn="l" pos="101916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2004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177" name=""/>
          <p:cNvSpPr/>
          <p:nvPr/>
        </p:nvSpPr>
        <p:spPr>
          <a:xfrm>
            <a:off x="525600" y="5421240"/>
            <a:ext cx="47304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Ohio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4361040" y="542124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3160080" y="1746360"/>
            <a:ext cx="719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 TEP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1808640" y="1746360"/>
            <a:ext cx="7264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 APS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1809720" y="2882880"/>
            <a:ext cx="13798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C&amp;I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8191440" y="675468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611280" y="7026120"/>
            <a:ext cx="1036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Virginia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4361040" y="7026120"/>
            <a:ext cx="135072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6934320" y="5186520"/>
            <a:ext cx="9442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3155040" y="5181480"/>
            <a:ext cx="6069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 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557280" y="326880"/>
            <a:ext cx="7313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3156480" y="4057560"/>
            <a:ext cx="10710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Montana 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"/>
          <p:cNvSpPr/>
          <p:nvPr/>
        </p:nvSpPr>
        <p:spPr>
          <a:xfrm>
            <a:off x="3390840" y="6146640"/>
            <a:ext cx="3733920" cy="83844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McK Footnote"/>
          <p:cNvSpPr/>
          <p:nvPr/>
        </p:nvSpPr>
        <p:spPr>
          <a:xfrm>
            <a:off x="609480" y="7087680"/>
            <a:ext cx="7315200" cy="30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 marL="457200" indent="-457200">
              <a:spcAft>
                <a:spcPts val="224"/>
              </a:spcAft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Aft>
                <a:spcPts val="224"/>
              </a:spcAft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Research Associates; McKinsey analysis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1066680" y="914400"/>
            <a:ext cx="8023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ACCESS AND THE 2000 PRESIDENTIAL ELECTION - THE LINK THE POLITICAL EXPERTS MISSED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5622840" y="1433520"/>
            <a:ext cx="266760" cy="139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5622840" y="1681200"/>
            <a:ext cx="266760" cy="139680"/>
          </a:xfrm>
          <a:prstGeom prst="rect">
            <a:avLst/>
          </a:prstGeom>
          <a:solidFill>
            <a:srgbClr val="90909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5892480" y="1384200"/>
            <a:ext cx="15148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retail access yet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5891040" y="1604880"/>
            <a:ext cx="21924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access by Election 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McK Separator"/>
          <p:cNvSpPr/>
          <p:nvPr/>
        </p:nvSpPr>
        <p:spPr>
          <a:xfrm>
            <a:off x="1066680" y="838080"/>
            <a:ext cx="822816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2070000" y="5410080"/>
            <a:ext cx="39625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Gore states with retail access on Election 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Bush states with retail access on Election 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6705720" y="5410080"/>
            <a:ext cx="2133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63.2%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7.1%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4660920" y="2552760"/>
            <a:ext cx="291960" cy="466560"/>
          </a:xfrm>
          <a:custGeom>
            <a:avLst/>
            <a:gdLst/>
            <a:ahLst/>
            <a:rect l="l" t="t" r="r" b="b"/>
            <a:pathLst>
              <a:path w="376" h="576">
                <a:moveTo>
                  <a:pt x="87" y="18"/>
                </a:moveTo>
                <a:lnTo>
                  <a:pt x="32" y="124"/>
                </a:lnTo>
                <a:lnTo>
                  <a:pt x="59" y="163"/>
                </a:lnTo>
                <a:lnTo>
                  <a:pt x="32" y="212"/>
                </a:lnTo>
                <a:lnTo>
                  <a:pt x="48" y="228"/>
                </a:lnTo>
                <a:lnTo>
                  <a:pt x="37" y="260"/>
                </a:lnTo>
                <a:lnTo>
                  <a:pt x="37" y="314"/>
                </a:lnTo>
                <a:lnTo>
                  <a:pt x="0" y="334"/>
                </a:lnTo>
                <a:lnTo>
                  <a:pt x="14" y="350"/>
                </a:lnTo>
                <a:lnTo>
                  <a:pt x="93" y="551"/>
                </a:lnTo>
                <a:lnTo>
                  <a:pt x="156" y="576"/>
                </a:lnTo>
                <a:lnTo>
                  <a:pt x="152" y="535"/>
                </a:lnTo>
                <a:lnTo>
                  <a:pt x="183" y="502"/>
                </a:lnTo>
                <a:lnTo>
                  <a:pt x="172" y="468"/>
                </a:lnTo>
                <a:lnTo>
                  <a:pt x="249" y="427"/>
                </a:lnTo>
                <a:lnTo>
                  <a:pt x="253" y="371"/>
                </a:lnTo>
                <a:lnTo>
                  <a:pt x="297" y="368"/>
                </a:lnTo>
                <a:lnTo>
                  <a:pt x="333" y="325"/>
                </a:lnTo>
                <a:lnTo>
                  <a:pt x="376" y="296"/>
                </a:lnTo>
                <a:lnTo>
                  <a:pt x="376" y="260"/>
                </a:lnTo>
                <a:lnTo>
                  <a:pt x="317" y="249"/>
                </a:lnTo>
                <a:lnTo>
                  <a:pt x="306" y="210"/>
                </a:lnTo>
                <a:lnTo>
                  <a:pt x="247" y="204"/>
                </a:lnTo>
                <a:lnTo>
                  <a:pt x="199" y="34"/>
                </a:lnTo>
                <a:lnTo>
                  <a:pt x="177" y="0"/>
                </a:lnTo>
                <a:lnTo>
                  <a:pt x="118" y="14"/>
                </a:lnTo>
                <a:lnTo>
                  <a:pt x="107" y="30"/>
                </a:lnTo>
                <a:lnTo>
                  <a:pt x="87" y="18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4226040" y="3473280"/>
            <a:ext cx="374400" cy="163800"/>
          </a:xfrm>
          <a:custGeom>
            <a:avLst/>
            <a:gdLst/>
            <a:ahLst/>
            <a:rect l="l" t="t" r="r" b="b"/>
            <a:pathLst>
              <a:path w="484" h="199">
                <a:moveTo>
                  <a:pt x="0" y="68"/>
                </a:moveTo>
                <a:lnTo>
                  <a:pt x="360" y="0"/>
                </a:lnTo>
                <a:lnTo>
                  <a:pt x="420" y="136"/>
                </a:lnTo>
                <a:lnTo>
                  <a:pt x="483" y="122"/>
                </a:lnTo>
                <a:lnTo>
                  <a:pt x="484" y="190"/>
                </a:lnTo>
                <a:lnTo>
                  <a:pt x="434" y="199"/>
                </a:lnTo>
                <a:lnTo>
                  <a:pt x="389" y="154"/>
                </a:lnTo>
                <a:lnTo>
                  <a:pt x="360" y="100"/>
                </a:lnTo>
                <a:lnTo>
                  <a:pt x="355" y="25"/>
                </a:lnTo>
                <a:lnTo>
                  <a:pt x="334" y="62"/>
                </a:lnTo>
                <a:lnTo>
                  <a:pt x="359" y="176"/>
                </a:lnTo>
                <a:lnTo>
                  <a:pt x="253" y="192"/>
                </a:lnTo>
                <a:lnTo>
                  <a:pt x="249" y="109"/>
                </a:lnTo>
                <a:lnTo>
                  <a:pt x="185" y="73"/>
                </a:lnTo>
                <a:lnTo>
                  <a:pt x="129" y="64"/>
                </a:lnTo>
                <a:lnTo>
                  <a:pt x="14" y="122"/>
                </a:lnTo>
                <a:lnTo>
                  <a:pt x="0" y="68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1157400" y="2587680"/>
            <a:ext cx="495360" cy="379440"/>
          </a:xfrm>
          <a:custGeom>
            <a:avLst/>
            <a:gdLst/>
            <a:ahLst/>
            <a:rect l="l" t="t" r="r" b="b"/>
            <a:pathLst>
              <a:path w="639" h="468">
                <a:moveTo>
                  <a:pt x="161" y="0"/>
                </a:moveTo>
                <a:lnTo>
                  <a:pt x="292" y="36"/>
                </a:lnTo>
                <a:lnTo>
                  <a:pt x="393" y="59"/>
                </a:lnTo>
                <a:lnTo>
                  <a:pt x="441" y="70"/>
                </a:lnTo>
                <a:lnTo>
                  <a:pt x="491" y="77"/>
                </a:lnTo>
                <a:lnTo>
                  <a:pt x="558" y="90"/>
                </a:lnTo>
                <a:lnTo>
                  <a:pt x="639" y="104"/>
                </a:lnTo>
                <a:lnTo>
                  <a:pt x="587" y="468"/>
                </a:lnTo>
                <a:lnTo>
                  <a:pt x="339" y="416"/>
                </a:lnTo>
                <a:lnTo>
                  <a:pt x="305" y="440"/>
                </a:lnTo>
                <a:lnTo>
                  <a:pt x="260" y="404"/>
                </a:lnTo>
                <a:lnTo>
                  <a:pt x="220" y="440"/>
                </a:lnTo>
                <a:lnTo>
                  <a:pt x="185" y="409"/>
                </a:lnTo>
                <a:lnTo>
                  <a:pt x="82" y="404"/>
                </a:lnTo>
                <a:lnTo>
                  <a:pt x="97" y="344"/>
                </a:lnTo>
                <a:lnTo>
                  <a:pt x="23" y="339"/>
                </a:lnTo>
                <a:lnTo>
                  <a:pt x="16" y="305"/>
                </a:lnTo>
                <a:lnTo>
                  <a:pt x="30" y="269"/>
                </a:lnTo>
                <a:lnTo>
                  <a:pt x="12" y="237"/>
                </a:lnTo>
                <a:lnTo>
                  <a:pt x="14" y="145"/>
                </a:lnTo>
                <a:lnTo>
                  <a:pt x="0" y="75"/>
                </a:lnTo>
                <a:lnTo>
                  <a:pt x="9" y="48"/>
                </a:lnTo>
                <a:lnTo>
                  <a:pt x="41" y="59"/>
                </a:lnTo>
                <a:lnTo>
                  <a:pt x="75" y="100"/>
                </a:lnTo>
                <a:lnTo>
                  <a:pt x="138" y="109"/>
                </a:lnTo>
                <a:lnTo>
                  <a:pt x="154" y="143"/>
                </a:lnTo>
                <a:lnTo>
                  <a:pt x="123" y="143"/>
                </a:lnTo>
                <a:lnTo>
                  <a:pt x="120" y="172"/>
                </a:lnTo>
                <a:lnTo>
                  <a:pt x="138" y="176"/>
                </a:lnTo>
                <a:lnTo>
                  <a:pt x="145" y="204"/>
                </a:lnTo>
                <a:lnTo>
                  <a:pt x="107" y="226"/>
                </a:lnTo>
                <a:lnTo>
                  <a:pt x="107" y="246"/>
                </a:lnTo>
                <a:lnTo>
                  <a:pt x="150" y="246"/>
                </a:lnTo>
                <a:lnTo>
                  <a:pt x="161" y="195"/>
                </a:lnTo>
                <a:lnTo>
                  <a:pt x="193" y="165"/>
                </a:lnTo>
                <a:lnTo>
                  <a:pt x="154" y="86"/>
                </a:lnTo>
                <a:lnTo>
                  <a:pt x="179" y="61"/>
                </a:lnTo>
                <a:lnTo>
                  <a:pt x="161" y="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1039680" y="2863800"/>
            <a:ext cx="619200" cy="492120"/>
          </a:xfrm>
          <a:custGeom>
            <a:avLst/>
            <a:gdLst/>
            <a:ahLst/>
            <a:rect l="l" t="t" r="r" b="b"/>
            <a:pathLst>
              <a:path w="797" h="609">
                <a:moveTo>
                  <a:pt x="174" y="0"/>
                </a:moveTo>
                <a:lnTo>
                  <a:pt x="151" y="13"/>
                </a:lnTo>
                <a:lnTo>
                  <a:pt x="136" y="66"/>
                </a:lnTo>
                <a:lnTo>
                  <a:pt x="122" y="111"/>
                </a:lnTo>
                <a:lnTo>
                  <a:pt x="111" y="147"/>
                </a:lnTo>
                <a:lnTo>
                  <a:pt x="97" y="187"/>
                </a:lnTo>
                <a:lnTo>
                  <a:pt x="81" y="226"/>
                </a:lnTo>
                <a:lnTo>
                  <a:pt x="59" y="269"/>
                </a:lnTo>
                <a:lnTo>
                  <a:pt x="30" y="320"/>
                </a:lnTo>
                <a:lnTo>
                  <a:pt x="0" y="368"/>
                </a:lnTo>
                <a:lnTo>
                  <a:pt x="0" y="474"/>
                </a:lnTo>
                <a:lnTo>
                  <a:pt x="447" y="565"/>
                </a:lnTo>
                <a:lnTo>
                  <a:pt x="653" y="609"/>
                </a:lnTo>
                <a:lnTo>
                  <a:pt x="696" y="397"/>
                </a:lnTo>
                <a:lnTo>
                  <a:pt x="723" y="379"/>
                </a:lnTo>
                <a:lnTo>
                  <a:pt x="698" y="332"/>
                </a:lnTo>
                <a:lnTo>
                  <a:pt x="711" y="284"/>
                </a:lnTo>
                <a:lnTo>
                  <a:pt x="797" y="203"/>
                </a:lnTo>
                <a:lnTo>
                  <a:pt x="738" y="129"/>
                </a:lnTo>
                <a:lnTo>
                  <a:pt x="490" y="77"/>
                </a:lnTo>
                <a:lnTo>
                  <a:pt x="456" y="99"/>
                </a:lnTo>
                <a:lnTo>
                  <a:pt x="411" y="63"/>
                </a:lnTo>
                <a:lnTo>
                  <a:pt x="371" y="101"/>
                </a:lnTo>
                <a:lnTo>
                  <a:pt x="334" y="63"/>
                </a:lnTo>
                <a:lnTo>
                  <a:pt x="235" y="65"/>
                </a:lnTo>
                <a:lnTo>
                  <a:pt x="248" y="5"/>
                </a:lnTo>
                <a:lnTo>
                  <a:pt x="174" y="0"/>
                </a:lnTo>
                <a:close/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990720" y="3243240"/>
            <a:ext cx="650880" cy="1050840"/>
          </a:xfrm>
          <a:custGeom>
            <a:avLst/>
            <a:gdLst/>
            <a:ahLst/>
            <a:rect l="l" t="t" r="r" b="b"/>
            <a:pathLst>
              <a:path w="840" h="1298">
                <a:moveTo>
                  <a:pt x="65" y="0"/>
                </a:moveTo>
                <a:lnTo>
                  <a:pt x="451" y="77"/>
                </a:lnTo>
                <a:lnTo>
                  <a:pt x="366" y="460"/>
                </a:lnTo>
                <a:lnTo>
                  <a:pt x="801" y="1041"/>
                </a:lnTo>
                <a:lnTo>
                  <a:pt x="840" y="1115"/>
                </a:lnTo>
                <a:lnTo>
                  <a:pt x="799" y="1151"/>
                </a:lnTo>
                <a:lnTo>
                  <a:pt x="772" y="1215"/>
                </a:lnTo>
                <a:lnTo>
                  <a:pt x="747" y="1253"/>
                </a:lnTo>
                <a:lnTo>
                  <a:pt x="774" y="1287"/>
                </a:lnTo>
                <a:lnTo>
                  <a:pt x="729" y="1298"/>
                </a:lnTo>
                <a:lnTo>
                  <a:pt x="474" y="1289"/>
                </a:lnTo>
                <a:lnTo>
                  <a:pt x="458" y="1214"/>
                </a:lnTo>
                <a:lnTo>
                  <a:pt x="413" y="1158"/>
                </a:lnTo>
                <a:lnTo>
                  <a:pt x="381" y="1138"/>
                </a:lnTo>
                <a:lnTo>
                  <a:pt x="372" y="1099"/>
                </a:lnTo>
                <a:lnTo>
                  <a:pt x="345" y="1077"/>
                </a:lnTo>
                <a:lnTo>
                  <a:pt x="318" y="1050"/>
                </a:lnTo>
                <a:lnTo>
                  <a:pt x="309" y="1020"/>
                </a:lnTo>
                <a:lnTo>
                  <a:pt x="284" y="1000"/>
                </a:lnTo>
                <a:lnTo>
                  <a:pt x="244" y="1011"/>
                </a:lnTo>
                <a:lnTo>
                  <a:pt x="199" y="995"/>
                </a:lnTo>
                <a:lnTo>
                  <a:pt x="199" y="978"/>
                </a:lnTo>
                <a:lnTo>
                  <a:pt x="198" y="943"/>
                </a:lnTo>
                <a:lnTo>
                  <a:pt x="180" y="903"/>
                </a:lnTo>
                <a:lnTo>
                  <a:pt x="178" y="871"/>
                </a:lnTo>
                <a:lnTo>
                  <a:pt x="158" y="842"/>
                </a:lnTo>
                <a:lnTo>
                  <a:pt x="164" y="815"/>
                </a:lnTo>
                <a:lnTo>
                  <a:pt x="108" y="749"/>
                </a:lnTo>
                <a:lnTo>
                  <a:pt x="108" y="711"/>
                </a:lnTo>
                <a:lnTo>
                  <a:pt x="137" y="697"/>
                </a:lnTo>
                <a:lnTo>
                  <a:pt x="137" y="673"/>
                </a:lnTo>
                <a:lnTo>
                  <a:pt x="108" y="666"/>
                </a:lnTo>
                <a:lnTo>
                  <a:pt x="95" y="630"/>
                </a:lnTo>
                <a:lnTo>
                  <a:pt x="81" y="567"/>
                </a:lnTo>
                <a:lnTo>
                  <a:pt x="122" y="602"/>
                </a:lnTo>
                <a:lnTo>
                  <a:pt x="106" y="557"/>
                </a:lnTo>
                <a:lnTo>
                  <a:pt x="137" y="557"/>
                </a:lnTo>
                <a:lnTo>
                  <a:pt x="137" y="524"/>
                </a:lnTo>
                <a:lnTo>
                  <a:pt x="106" y="503"/>
                </a:lnTo>
                <a:lnTo>
                  <a:pt x="92" y="533"/>
                </a:lnTo>
                <a:lnTo>
                  <a:pt x="65" y="523"/>
                </a:lnTo>
                <a:lnTo>
                  <a:pt x="11" y="377"/>
                </a:lnTo>
                <a:lnTo>
                  <a:pt x="25" y="273"/>
                </a:lnTo>
                <a:lnTo>
                  <a:pt x="0" y="214"/>
                </a:lnTo>
                <a:lnTo>
                  <a:pt x="13" y="169"/>
                </a:lnTo>
                <a:lnTo>
                  <a:pt x="40" y="160"/>
                </a:lnTo>
                <a:lnTo>
                  <a:pt x="65" y="88"/>
                </a:lnTo>
                <a:lnTo>
                  <a:pt x="65" y="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1274760" y="3308400"/>
            <a:ext cx="492120" cy="777960"/>
          </a:xfrm>
          <a:custGeom>
            <a:avLst/>
            <a:gdLst/>
            <a:ahLst/>
            <a:rect l="l" t="t" r="r" b="b"/>
            <a:pathLst>
              <a:path w="636" h="960">
                <a:moveTo>
                  <a:pt x="81" y="0"/>
                </a:moveTo>
                <a:lnTo>
                  <a:pt x="0" y="381"/>
                </a:lnTo>
                <a:lnTo>
                  <a:pt x="433" y="960"/>
                </a:lnTo>
                <a:lnTo>
                  <a:pt x="460" y="935"/>
                </a:lnTo>
                <a:lnTo>
                  <a:pt x="458" y="820"/>
                </a:lnTo>
                <a:lnTo>
                  <a:pt x="512" y="829"/>
                </a:lnTo>
                <a:lnTo>
                  <a:pt x="568" y="477"/>
                </a:lnTo>
                <a:lnTo>
                  <a:pt x="605" y="239"/>
                </a:lnTo>
                <a:lnTo>
                  <a:pt x="616" y="167"/>
                </a:lnTo>
                <a:lnTo>
                  <a:pt x="636" y="102"/>
                </a:lnTo>
                <a:lnTo>
                  <a:pt x="350" y="58"/>
                </a:lnTo>
                <a:lnTo>
                  <a:pt x="81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1546200" y="2670120"/>
            <a:ext cx="444600" cy="752400"/>
          </a:xfrm>
          <a:custGeom>
            <a:avLst/>
            <a:gdLst/>
            <a:ahLst/>
            <a:rect l="l" t="t" r="r" b="b"/>
            <a:pathLst>
              <a:path w="573" h="928">
                <a:moveTo>
                  <a:pt x="139" y="0"/>
                </a:moveTo>
                <a:lnTo>
                  <a:pt x="87" y="363"/>
                </a:lnTo>
                <a:lnTo>
                  <a:pt x="140" y="440"/>
                </a:lnTo>
                <a:lnTo>
                  <a:pt x="56" y="521"/>
                </a:lnTo>
                <a:lnTo>
                  <a:pt x="45" y="576"/>
                </a:lnTo>
                <a:lnTo>
                  <a:pt x="69" y="616"/>
                </a:lnTo>
                <a:lnTo>
                  <a:pt x="45" y="636"/>
                </a:lnTo>
                <a:lnTo>
                  <a:pt x="0" y="846"/>
                </a:lnTo>
                <a:lnTo>
                  <a:pt x="273" y="894"/>
                </a:lnTo>
                <a:lnTo>
                  <a:pt x="532" y="928"/>
                </a:lnTo>
                <a:lnTo>
                  <a:pt x="559" y="736"/>
                </a:lnTo>
                <a:lnTo>
                  <a:pt x="573" y="630"/>
                </a:lnTo>
                <a:lnTo>
                  <a:pt x="548" y="592"/>
                </a:lnTo>
                <a:lnTo>
                  <a:pt x="489" y="603"/>
                </a:lnTo>
                <a:lnTo>
                  <a:pt x="411" y="612"/>
                </a:lnTo>
                <a:lnTo>
                  <a:pt x="397" y="526"/>
                </a:lnTo>
                <a:lnTo>
                  <a:pt x="304" y="456"/>
                </a:lnTo>
                <a:lnTo>
                  <a:pt x="316" y="411"/>
                </a:lnTo>
                <a:lnTo>
                  <a:pt x="325" y="332"/>
                </a:lnTo>
                <a:lnTo>
                  <a:pt x="205" y="162"/>
                </a:lnTo>
                <a:lnTo>
                  <a:pt x="221" y="1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1681200" y="3392640"/>
            <a:ext cx="412560" cy="556920"/>
          </a:xfrm>
          <a:custGeom>
            <a:avLst/>
            <a:gdLst/>
            <a:ahLst/>
            <a:rect l="l" t="t" r="r" b="b"/>
            <a:pathLst>
              <a:path w="532" h="686">
                <a:moveTo>
                  <a:pt x="99" y="0"/>
                </a:moveTo>
                <a:lnTo>
                  <a:pt x="359" y="36"/>
                </a:lnTo>
                <a:lnTo>
                  <a:pt x="341" y="167"/>
                </a:lnTo>
                <a:lnTo>
                  <a:pt x="532" y="185"/>
                </a:lnTo>
                <a:lnTo>
                  <a:pt x="480" y="686"/>
                </a:lnTo>
                <a:lnTo>
                  <a:pt x="0" y="634"/>
                </a:lnTo>
                <a:lnTo>
                  <a:pt x="49" y="314"/>
                </a:lnTo>
                <a:lnTo>
                  <a:pt x="99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1701720" y="2678040"/>
            <a:ext cx="771480" cy="503280"/>
          </a:xfrm>
          <a:custGeom>
            <a:avLst/>
            <a:gdLst/>
            <a:ahLst/>
            <a:rect l="l" t="t" r="r" b="b"/>
            <a:pathLst>
              <a:path w="997" h="621">
                <a:moveTo>
                  <a:pt x="17" y="0"/>
                </a:moveTo>
                <a:lnTo>
                  <a:pt x="212" y="25"/>
                </a:lnTo>
                <a:lnTo>
                  <a:pt x="331" y="41"/>
                </a:lnTo>
                <a:lnTo>
                  <a:pt x="487" y="58"/>
                </a:lnTo>
                <a:lnTo>
                  <a:pt x="631" y="72"/>
                </a:lnTo>
                <a:lnTo>
                  <a:pt x="880" y="90"/>
                </a:lnTo>
                <a:lnTo>
                  <a:pt x="997" y="99"/>
                </a:lnTo>
                <a:lnTo>
                  <a:pt x="993" y="605"/>
                </a:lnTo>
                <a:lnTo>
                  <a:pt x="383" y="553"/>
                </a:lnTo>
                <a:lnTo>
                  <a:pt x="370" y="621"/>
                </a:lnTo>
                <a:lnTo>
                  <a:pt x="347" y="589"/>
                </a:lnTo>
                <a:lnTo>
                  <a:pt x="291" y="594"/>
                </a:lnTo>
                <a:lnTo>
                  <a:pt x="210" y="607"/>
                </a:lnTo>
                <a:lnTo>
                  <a:pt x="196" y="519"/>
                </a:lnTo>
                <a:lnTo>
                  <a:pt x="101" y="449"/>
                </a:lnTo>
                <a:lnTo>
                  <a:pt x="115" y="382"/>
                </a:lnTo>
                <a:lnTo>
                  <a:pt x="124" y="329"/>
                </a:lnTo>
                <a:lnTo>
                  <a:pt x="0" y="154"/>
                </a:lnTo>
                <a:lnTo>
                  <a:pt x="17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1943280" y="3121200"/>
            <a:ext cx="527040" cy="452160"/>
          </a:xfrm>
          <a:custGeom>
            <a:avLst/>
            <a:gdLst/>
            <a:ahLst/>
            <a:rect l="l" t="t" r="r" b="b"/>
            <a:pathLst>
              <a:path w="682" h="558">
                <a:moveTo>
                  <a:pt x="66" y="0"/>
                </a:moveTo>
                <a:lnTo>
                  <a:pt x="41" y="208"/>
                </a:lnTo>
                <a:lnTo>
                  <a:pt x="0" y="506"/>
                </a:lnTo>
                <a:lnTo>
                  <a:pt x="197" y="522"/>
                </a:lnTo>
                <a:lnTo>
                  <a:pt x="659" y="558"/>
                </a:lnTo>
                <a:lnTo>
                  <a:pt x="682" y="57"/>
                </a:lnTo>
                <a:lnTo>
                  <a:pt x="66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2049480" y="3543480"/>
            <a:ext cx="552600" cy="428400"/>
          </a:xfrm>
          <a:custGeom>
            <a:avLst/>
            <a:gdLst/>
            <a:ahLst/>
            <a:rect l="l" t="t" r="r" b="b"/>
            <a:pathLst>
              <a:path w="711" h="529">
                <a:moveTo>
                  <a:pt x="59" y="0"/>
                </a:moveTo>
                <a:lnTo>
                  <a:pt x="24" y="318"/>
                </a:lnTo>
                <a:lnTo>
                  <a:pt x="0" y="501"/>
                </a:lnTo>
                <a:lnTo>
                  <a:pt x="356" y="519"/>
                </a:lnTo>
                <a:lnTo>
                  <a:pt x="695" y="529"/>
                </a:lnTo>
                <a:lnTo>
                  <a:pt x="706" y="282"/>
                </a:lnTo>
                <a:lnTo>
                  <a:pt x="711" y="40"/>
                </a:lnTo>
                <a:lnTo>
                  <a:pt x="517" y="36"/>
                </a:lnTo>
                <a:lnTo>
                  <a:pt x="59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1554120" y="3903840"/>
            <a:ext cx="500040" cy="579240"/>
          </a:xfrm>
          <a:custGeom>
            <a:avLst/>
            <a:gdLst/>
            <a:ahLst/>
            <a:rect l="l" t="t" r="r" b="b"/>
            <a:pathLst>
              <a:path w="645" h="716">
                <a:moveTo>
                  <a:pt x="164" y="0"/>
                </a:moveTo>
                <a:lnTo>
                  <a:pt x="151" y="93"/>
                </a:lnTo>
                <a:lnTo>
                  <a:pt x="95" y="83"/>
                </a:lnTo>
                <a:lnTo>
                  <a:pt x="99" y="203"/>
                </a:lnTo>
                <a:lnTo>
                  <a:pt x="72" y="226"/>
                </a:lnTo>
                <a:lnTo>
                  <a:pt x="111" y="300"/>
                </a:lnTo>
                <a:lnTo>
                  <a:pt x="72" y="332"/>
                </a:lnTo>
                <a:lnTo>
                  <a:pt x="50" y="386"/>
                </a:lnTo>
                <a:lnTo>
                  <a:pt x="20" y="438"/>
                </a:lnTo>
                <a:lnTo>
                  <a:pt x="41" y="469"/>
                </a:lnTo>
                <a:lnTo>
                  <a:pt x="4" y="481"/>
                </a:lnTo>
                <a:lnTo>
                  <a:pt x="0" y="530"/>
                </a:lnTo>
                <a:lnTo>
                  <a:pt x="363" y="713"/>
                </a:lnTo>
                <a:lnTo>
                  <a:pt x="567" y="716"/>
                </a:lnTo>
                <a:lnTo>
                  <a:pt x="645" y="56"/>
                </a:lnTo>
                <a:lnTo>
                  <a:pt x="164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1990800" y="3944880"/>
            <a:ext cx="528480" cy="549360"/>
          </a:xfrm>
          <a:custGeom>
            <a:avLst/>
            <a:gdLst/>
            <a:ahLst/>
            <a:rect l="l" t="t" r="r" b="b"/>
            <a:pathLst>
              <a:path w="684" h="679">
                <a:moveTo>
                  <a:pt x="83" y="0"/>
                </a:moveTo>
                <a:lnTo>
                  <a:pt x="684" y="27"/>
                </a:lnTo>
                <a:lnTo>
                  <a:pt x="655" y="627"/>
                </a:lnTo>
                <a:lnTo>
                  <a:pt x="460" y="616"/>
                </a:lnTo>
                <a:lnTo>
                  <a:pt x="276" y="611"/>
                </a:lnTo>
                <a:lnTo>
                  <a:pt x="276" y="634"/>
                </a:lnTo>
                <a:lnTo>
                  <a:pt x="124" y="634"/>
                </a:lnTo>
                <a:lnTo>
                  <a:pt x="115" y="679"/>
                </a:lnTo>
                <a:lnTo>
                  <a:pt x="0" y="664"/>
                </a:lnTo>
                <a:lnTo>
                  <a:pt x="65" y="157"/>
                </a:lnTo>
                <a:lnTo>
                  <a:pt x="83" y="0"/>
                </a:lnTo>
                <a:close/>
              </a:path>
            </a:pathLst>
          </a:custGeom>
          <a:blipFill rotWithShape="0">
            <a:blip r:embed="rId2"/>
            <a:srcRect/>
            <a:tile tx="0" ty="0" sx="100000" sy="100000" algn="ctr"/>
          </a:blip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2200320" y="4025880"/>
            <a:ext cx="1074600" cy="1041480"/>
          </a:xfrm>
          <a:custGeom>
            <a:avLst/>
            <a:gdLst/>
            <a:ahLst/>
            <a:rect l="l" t="t" r="r" b="b"/>
            <a:pathLst>
              <a:path w="1388" h="1285">
                <a:moveTo>
                  <a:pt x="402" y="0"/>
                </a:moveTo>
                <a:lnTo>
                  <a:pt x="709" y="11"/>
                </a:lnTo>
                <a:lnTo>
                  <a:pt x="709" y="244"/>
                </a:lnTo>
                <a:lnTo>
                  <a:pt x="865" y="309"/>
                </a:lnTo>
                <a:lnTo>
                  <a:pt x="908" y="287"/>
                </a:lnTo>
                <a:lnTo>
                  <a:pt x="1011" y="337"/>
                </a:lnTo>
                <a:lnTo>
                  <a:pt x="1072" y="334"/>
                </a:lnTo>
                <a:lnTo>
                  <a:pt x="1190" y="283"/>
                </a:lnTo>
                <a:lnTo>
                  <a:pt x="1258" y="332"/>
                </a:lnTo>
                <a:lnTo>
                  <a:pt x="1318" y="345"/>
                </a:lnTo>
                <a:lnTo>
                  <a:pt x="1318" y="535"/>
                </a:lnTo>
                <a:lnTo>
                  <a:pt x="1388" y="653"/>
                </a:lnTo>
                <a:lnTo>
                  <a:pt x="1371" y="815"/>
                </a:lnTo>
                <a:lnTo>
                  <a:pt x="1296" y="879"/>
                </a:lnTo>
                <a:lnTo>
                  <a:pt x="1280" y="820"/>
                </a:lnTo>
                <a:lnTo>
                  <a:pt x="1258" y="847"/>
                </a:lnTo>
                <a:lnTo>
                  <a:pt x="1275" y="885"/>
                </a:lnTo>
                <a:lnTo>
                  <a:pt x="1140" y="982"/>
                </a:lnTo>
                <a:lnTo>
                  <a:pt x="1108" y="987"/>
                </a:lnTo>
                <a:lnTo>
                  <a:pt x="1038" y="1036"/>
                </a:lnTo>
                <a:lnTo>
                  <a:pt x="1038" y="1062"/>
                </a:lnTo>
                <a:lnTo>
                  <a:pt x="1016" y="1068"/>
                </a:lnTo>
                <a:lnTo>
                  <a:pt x="1032" y="1100"/>
                </a:lnTo>
                <a:lnTo>
                  <a:pt x="995" y="1149"/>
                </a:lnTo>
                <a:lnTo>
                  <a:pt x="1016" y="1219"/>
                </a:lnTo>
                <a:lnTo>
                  <a:pt x="1038" y="1242"/>
                </a:lnTo>
                <a:lnTo>
                  <a:pt x="1032" y="1285"/>
                </a:lnTo>
                <a:lnTo>
                  <a:pt x="978" y="1285"/>
                </a:lnTo>
                <a:lnTo>
                  <a:pt x="930" y="1263"/>
                </a:lnTo>
                <a:lnTo>
                  <a:pt x="898" y="1269"/>
                </a:lnTo>
                <a:lnTo>
                  <a:pt x="790" y="1231"/>
                </a:lnTo>
                <a:lnTo>
                  <a:pt x="741" y="1084"/>
                </a:lnTo>
                <a:lnTo>
                  <a:pt x="666" y="1014"/>
                </a:lnTo>
                <a:lnTo>
                  <a:pt x="600" y="885"/>
                </a:lnTo>
                <a:lnTo>
                  <a:pt x="569" y="872"/>
                </a:lnTo>
                <a:lnTo>
                  <a:pt x="533" y="840"/>
                </a:lnTo>
                <a:lnTo>
                  <a:pt x="499" y="840"/>
                </a:lnTo>
                <a:lnTo>
                  <a:pt x="447" y="829"/>
                </a:lnTo>
                <a:lnTo>
                  <a:pt x="408" y="840"/>
                </a:lnTo>
                <a:lnTo>
                  <a:pt x="381" y="904"/>
                </a:lnTo>
                <a:lnTo>
                  <a:pt x="339" y="915"/>
                </a:lnTo>
                <a:lnTo>
                  <a:pt x="251" y="865"/>
                </a:lnTo>
                <a:lnTo>
                  <a:pt x="199" y="804"/>
                </a:lnTo>
                <a:lnTo>
                  <a:pt x="190" y="730"/>
                </a:lnTo>
                <a:lnTo>
                  <a:pt x="153" y="680"/>
                </a:lnTo>
                <a:lnTo>
                  <a:pt x="65" y="610"/>
                </a:lnTo>
                <a:lnTo>
                  <a:pt x="0" y="537"/>
                </a:lnTo>
                <a:lnTo>
                  <a:pt x="0" y="506"/>
                </a:lnTo>
                <a:lnTo>
                  <a:pt x="210" y="508"/>
                </a:lnTo>
                <a:lnTo>
                  <a:pt x="381" y="522"/>
                </a:lnTo>
                <a:lnTo>
                  <a:pt x="402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2471760" y="2757600"/>
            <a:ext cx="519120" cy="317520"/>
          </a:xfrm>
          <a:custGeom>
            <a:avLst/>
            <a:gdLst/>
            <a:ahLst/>
            <a:rect l="l" t="t" r="r" b="b"/>
            <a:pathLst>
              <a:path w="668" h="391">
                <a:moveTo>
                  <a:pt x="2" y="0"/>
                </a:moveTo>
                <a:lnTo>
                  <a:pt x="560" y="12"/>
                </a:lnTo>
                <a:lnTo>
                  <a:pt x="601" y="127"/>
                </a:lnTo>
                <a:lnTo>
                  <a:pt x="641" y="215"/>
                </a:lnTo>
                <a:lnTo>
                  <a:pt x="668" y="359"/>
                </a:lnTo>
                <a:lnTo>
                  <a:pt x="652" y="391"/>
                </a:lnTo>
                <a:lnTo>
                  <a:pt x="445" y="386"/>
                </a:lnTo>
                <a:lnTo>
                  <a:pt x="0" y="379"/>
                </a:lnTo>
                <a:lnTo>
                  <a:pt x="2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2459160" y="3062160"/>
            <a:ext cx="542880" cy="371520"/>
          </a:xfrm>
          <a:custGeom>
            <a:avLst/>
            <a:gdLst/>
            <a:ahLst/>
            <a:rect l="l" t="t" r="r" b="b"/>
            <a:pathLst>
              <a:path w="702" h="457">
                <a:moveTo>
                  <a:pt x="13" y="0"/>
                </a:moveTo>
                <a:lnTo>
                  <a:pt x="11" y="177"/>
                </a:lnTo>
                <a:lnTo>
                  <a:pt x="0" y="386"/>
                </a:lnTo>
                <a:lnTo>
                  <a:pt x="510" y="393"/>
                </a:lnTo>
                <a:lnTo>
                  <a:pt x="564" y="422"/>
                </a:lnTo>
                <a:lnTo>
                  <a:pt x="601" y="382"/>
                </a:lnTo>
                <a:lnTo>
                  <a:pt x="702" y="457"/>
                </a:lnTo>
                <a:lnTo>
                  <a:pt x="687" y="378"/>
                </a:lnTo>
                <a:lnTo>
                  <a:pt x="696" y="317"/>
                </a:lnTo>
                <a:lnTo>
                  <a:pt x="702" y="109"/>
                </a:lnTo>
                <a:lnTo>
                  <a:pt x="657" y="64"/>
                </a:lnTo>
                <a:lnTo>
                  <a:pt x="675" y="7"/>
                </a:lnTo>
                <a:lnTo>
                  <a:pt x="341" y="5"/>
                </a:lnTo>
                <a:lnTo>
                  <a:pt x="13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2451240" y="3371760"/>
            <a:ext cx="647640" cy="304920"/>
          </a:xfrm>
          <a:custGeom>
            <a:avLst/>
            <a:gdLst/>
            <a:ahLst/>
            <a:rect l="l" t="t" r="r" b="b"/>
            <a:pathLst>
              <a:path w="837" h="377">
                <a:moveTo>
                  <a:pt x="9" y="0"/>
                </a:moveTo>
                <a:lnTo>
                  <a:pt x="0" y="250"/>
                </a:lnTo>
                <a:lnTo>
                  <a:pt x="189" y="255"/>
                </a:lnTo>
                <a:lnTo>
                  <a:pt x="187" y="377"/>
                </a:lnTo>
                <a:lnTo>
                  <a:pt x="442" y="374"/>
                </a:lnTo>
                <a:lnTo>
                  <a:pt x="670" y="370"/>
                </a:lnTo>
                <a:lnTo>
                  <a:pt x="837" y="374"/>
                </a:lnTo>
                <a:lnTo>
                  <a:pt x="785" y="268"/>
                </a:lnTo>
                <a:lnTo>
                  <a:pt x="749" y="169"/>
                </a:lnTo>
                <a:lnTo>
                  <a:pt x="709" y="67"/>
                </a:lnTo>
                <a:lnTo>
                  <a:pt x="614" y="2"/>
                </a:lnTo>
                <a:lnTo>
                  <a:pt x="571" y="40"/>
                </a:lnTo>
                <a:lnTo>
                  <a:pt x="519" y="13"/>
                </a:lnTo>
                <a:lnTo>
                  <a:pt x="291" y="6"/>
                </a:lnTo>
                <a:lnTo>
                  <a:pt x="9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2587680" y="3670200"/>
            <a:ext cx="569880" cy="303480"/>
          </a:xfrm>
          <a:custGeom>
            <a:avLst/>
            <a:gdLst/>
            <a:ahLst/>
            <a:rect l="l" t="t" r="r" b="b"/>
            <a:pathLst>
              <a:path w="736" h="375">
                <a:moveTo>
                  <a:pt x="7" y="4"/>
                </a:moveTo>
                <a:lnTo>
                  <a:pt x="5" y="219"/>
                </a:lnTo>
                <a:lnTo>
                  <a:pt x="0" y="372"/>
                </a:lnTo>
                <a:lnTo>
                  <a:pt x="736" y="375"/>
                </a:lnTo>
                <a:lnTo>
                  <a:pt x="722" y="180"/>
                </a:lnTo>
                <a:lnTo>
                  <a:pt x="722" y="106"/>
                </a:lnTo>
                <a:lnTo>
                  <a:pt x="662" y="61"/>
                </a:lnTo>
                <a:lnTo>
                  <a:pt x="680" y="22"/>
                </a:lnTo>
                <a:lnTo>
                  <a:pt x="655" y="0"/>
                </a:lnTo>
                <a:lnTo>
                  <a:pt x="321" y="4"/>
                </a:lnTo>
                <a:lnTo>
                  <a:pt x="7" y="4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2511360" y="3967200"/>
            <a:ext cx="665280" cy="333360"/>
          </a:xfrm>
          <a:custGeom>
            <a:avLst/>
            <a:gdLst/>
            <a:ahLst/>
            <a:rect l="l" t="t" r="r" b="b"/>
            <a:pathLst>
              <a:path w="858" h="413">
                <a:moveTo>
                  <a:pt x="6" y="0"/>
                </a:moveTo>
                <a:lnTo>
                  <a:pt x="0" y="74"/>
                </a:lnTo>
                <a:lnTo>
                  <a:pt x="305" y="85"/>
                </a:lnTo>
                <a:lnTo>
                  <a:pt x="307" y="320"/>
                </a:lnTo>
                <a:lnTo>
                  <a:pt x="463" y="384"/>
                </a:lnTo>
                <a:lnTo>
                  <a:pt x="506" y="361"/>
                </a:lnTo>
                <a:lnTo>
                  <a:pt x="605" y="413"/>
                </a:lnTo>
                <a:lnTo>
                  <a:pt x="670" y="411"/>
                </a:lnTo>
                <a:lnTo>
                  <a:pt x="788" y="361"/>
                </a:lnTo>
                <a:lnTo>
                  <a:pt x="858" y="410"/>
                </a:lnTo>
                <a:lnTo>
                  <a:pt x="858" y="155"/>
                </a:lnTo>
                <a:lnTo>
                  <a:pt x="837" y="6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3164040" y="3983040"/>
            <a:ext cx="372960" cy="365040"/>
          </a:xfrm>
          <a:custGeom>
            <a:avLst/>
            <a:gdLst/>
            <a:ahLst/>
            <a:rect l="l" t="t" r="r" b="b"/>
            <a:pathLst>
              <a:path w="483" h="451">
                <a:moveTo>
                  <a:pt x="0" y="41"/>
                </a:moveTo>
                <a:lnTo>
                  <a:pt x="190" y="18"/>
                </a:lnTo>
                <a:lnTo>
                  <a:pt x="425" y="0"/>
                </a:lnTo>
                <a:lnTo>
                  <a:pt x="413" y="59"/>
                </a:lnTo>
                <a:lnTo>
                  <a:pt x="465" y="47"/>
                </a:lnTo>
                <a:lnTo>
                  <a:pt x="483" y="86"/>
                </a:lnTo>
                <a:lnTo>
                  <a:pt x="429" y="122"/>
                </a:lnTo>
                <a:lnTo>
                  <a:pt x="442" y="185"/>
                </a:lnTo>
                <a:lnTo>
                  <a:pt x="386" y="289"/>
                </a:lnTo>
                <a:lnTo>
                  <a:pt x="345" y="354"/>
                </a:lnTo>
                <a:lnTo>
                  <a:pt x="368" y="436"/>
                </a:lnTo>
                <a:lnTo>
                  <a:pt x="70" y="451"/>
                </a:lnTo>
                <a:lnTo>
                  <a:pt x="68" y="400"/>
                </a:lnTo>
                <a:lnTo>
                  <a:pt x="9" y="390"/>
                </a:lnTo>
                <a:lnTo>
                  <a:pt x="9" y="122"/>
                </a:lnTo>
                <a:lnTo>
                  <a:pt x="0" y="41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3218040" y="4335480"/>
            <a:ext cx="455400" cy="380880"/>
          </a:xfrm>
          <a:custGeom>
            <a:avLst/>
            <a:gdLst/>
            <a:ahLst/>
            <a:rect l="l" t="t" r="r" b="b"/>
            <a:pathLst>
              <a:path w="589" h="472">
                <a:moveTo>
                  <a:pt x="0" y="11"/>
                </a:moveTo>
                <a:lnTo>
                  <a:pt x="294" y="0"/>
                </a:lnTo>
                <a:lnTo>
                  <a:pt x="346" y="97"/>
                </a:lnTo>
                <a:lnTo>
                  <a:pt x="302" y="212"/>
                </a:lnTo>
                <a:lnTo>
                  <a:pt x="287" y="264"/>
                </a:lnTo>
                <a:lnTo>
                  <a:pt x="485" y="243"/>
                </a:lnTo>
                <a:lnTo>
                  <a:pt x="497" y="318"/>
                </a:lnTo>
                <a:lnTo>
                  <a:pt x="438" y="311"/>
                </a:lnTo>
                <a:lnTo>
                  <a:pt x="411" y="343"/>
                </a:lnTo>
                <a:lnTo>
                  <a:pt x="442" y="365"/>
                </a:lnTo>
                <a:lnTo>
                  <a:pt x="495" y="340"/>
                </a:lnTo>
                <a:lnTo>
                  <a:pt x="497" y="376"/>
                </a:lnTo>
                <a:lnTo>
                  <a:pt x="530" y="345"/>
                </a:lnTo>
                <a:lnTo>
                  <a:pt x="551" y="345"/>
                </a:lnTo>
                <a:lnTo>
                  <a:pt x="526" y="408"/>
                </a:lnTo>
                <a:lnTo>
                  <a:pt x="574" y="419"/>
                </a:lnTo>
                <a:lnTo>
                  <a:pt x="589" y="453"/>
                </a:lnTo>
                <a:lnTo>
                  <a:pt x="567" y="463"/>
                </a:lnTo>
                <a:lnTo>
                  <a:pt x="537" y="442"/>
                </a:lnTo>
                <a:lnTo>
                  <a:pt x="479" y="426"/>
                </a:lnTo>
                <a:lnTo>
                  <a:pt x="492" y="467"/>
                </a:lnTo>
                <a:lnTo>
                  <a:pt x="463" y="472"/>
                </a:lnTo>
                <a:lnTo>
                  <a:pt x="440" y="435"/>
                </a:lnTo>
                <a:lnTo>
                  <a:pt x="425" y="458"/>
                </a:lnTo>
                <a:lnTo>
                  <a:pt x="339" y="458"/>
                </a:lnTo>
                <a:lnTo>
                  <a:pt x="339" y="435"/>
                </a:lnTo>
                <a:lnTo>
                  <a:pt x="307" y="408"/>
                </a:lnTo>
                <a:lnTo>
                  <a:pt x="242" y="404"/>
                </a:lnTo>
                <a:lnTo>
                  <a:pt x="296" y="435"/>
                </a:lnTo>
                <a:lnTo>
                  <a:pt x="221" y="451"/>
                </a:lnTo>
                <a:lnTo>
                  <a:pt x="102" y="429"/>
                </a:lnTo>
                <a:lnTo>
                  <a:pt x="57" y="435"/>
                </a:lnTo>
                <a:lnTo>
                  <a:pt x="74" y="277"/>
                </a:lnTo>
                <a:lnTo>
                  <a:pt x="2" y="151"/>
                </a:lnTo>
                <a:lnTo>
                  <a:pt x="0" y="11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2905200" y="2720880"/>
            <a:ext cx="509400" cy="596880"/>
          </a:xfrm>
          <a:custGeom>
            <a:avLst/>
            <a:gdLst/>
            <a:ahLst/>
            <a:rect l="l" t="t" r="r" b="b"/>
            <a:pathLst>
              <a:path w="657" h="740">
                <a:moveTo>
                  <a:pt x="0" y="58"/>
                </a:moveTo>
                <a:lnTo>
                  <a:pt x="172" y="58"/>
                </a:lnTo>
                <a:lnTo>
                  <a:pt x="171" y="0"/>
                </a:lnTo>
                <a:lnTo>
                  <a:pt x="208" y="16"/>
                </a:lnTo>
                <a:lnTo>
                  <a:pt x="216" y="61"/>
                </a:lnTo>
                <a:lnTo>
                  <a:pt x="298" y="110"/>
                </a:lnTo>
                <a:lnTo>
                  <a:pt x="323" y="88"/>
                </a:lnTo>
                <a:lnTo>
                  <a:pt x="372" y="88"/>
                </a:lnTo>
                <a:lnTo>
                  <a:pt x="409" y="131"/>
                </a:lnTo>
                <a:lnTo>
                  <a:pt x="435" y="115"/>
                </a:lnTo>
                <a:lnTo>
                  <a:pt x="506" y="133"/>
                </a:lnTo>
                <a:lnTo>
                  <a:pt x="532" y="101"/>
                </a:lnTo>
                <a:lnTo>
                  <a:pt x="576" y="126"/>
                </a:lnTo>
                <a:lnTo>
                  <a:pt x="657" y="122"/>
                </a:lnTo>
                <a:lnTo>
                  <a:pt x="526" y="214"/>
                </a:lnTo>
                <a:lnTo>
                  <a:pt x="461" y="295"/>
                </a:lnTo>
                <a:lnTo>
                  <a:pt x="474" y="411"/>
                </a:lnTo>
                <a:lnTo>
                  <a:pt x="429" y="460"/>
                </a:lnTo>
                <a:lnTo>
                  <a:pt x="447" y="494"/>
                </a:lnTo>
                <a:lnTo>
                  <a:pt x="447" y="580"/>
                </a:lnTo>
                <a:lnTo>
                  <a:pt x="492" y="580"/>
                </a:lnTo>
                <a:lnTo>
                  <a:pt x="558" y="643"/>
                </a:lnTo>
                <a:lnTo>
                  <a:pt x="585" y="718"/>
                </a:lnTo>
                <a:lnTo>
                  <a:pt x="120" y="740"/>
                </a:lnTo>
                <a:lnTo>
                  <a:pt x="122" y="535"/>
                </a:lnTo>
                <a:lnTo>
                  <a:pt x="81" y="490"/>
                </a:lnTo>
                <a:lnTo>
                  <a:pt x="95" y="436"/>
                </a:lnTo>
                <a:lnTo>
                  <a:pt x="110" y="406"/>
                </a:lnTo>
                <a:lnTo>
                  <a:pt x="81" y="264"/>
                </a:lnTo>
                <a:lnTo>
                  <a:pt x="41" y="171"/>
                </a:lnTo>
                <a:lnTo>
                  <a:pt x="0" y="58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3235320" y="2925720"/>
            <a:ext cx="385920" cy="473040"/>
          </a:xfrm>
          <a:custGeom>
            <a:avLst/>
            <a:gdLst/>
            <a:ahLst/>
            <a:rect l="l" t="t" r="r" b="b"/>
            <a:pathLst>
              <a:path w="499" h="583">
                <a:moveTo>
                  <a:pt x="35" y="40"/>
                </a:moveTo>
                <a:lnTo>
                  <a:pt x="73" y="34"/>
                </a:lnTo>
                <a:lnTo>
                  <a:pt x="107" y="34"/>
                </a:lnTo>
                <a:lnTo>
                  <a:pt x="129" y="0"/>
                </a:lnTo>
                <a:lnTo>
                  <a:pt x="145" y="43"/>
                </a:lnTo>
                <a:lnTo>
                  <a:pt x="199" y="43"/>
                </a:lnTo>
                <a:lnTo>
                  <a:pt x="228" y="83"/>
                </a:lnTo>
                <a:lnTo>
                  <a:pt x="283" y="72"/>
                </a:lnTo>
                <a:lnTo>
                  <a:pt x="321" y="97"/>
                </a:lnTo>
                <a:lnTo>
                  <a:pt x="391" y="115"/>
                </a:lnTo>
                <a:lnTo>
                  <a:pt x="403" y="145"/>
                </a:lnTo>
                <a:lnTo>
                  <a:pt x="439" y="147"/>
                </a:lnTo>
                <a:lnTo>
                  <a:pt x="429" y="178"/>
                </a:lnTo>
                <a:lnTo>
                  <a:pt x="441" y="212"/>
                </a:lnTo>
                <a:lnTo>
                  <a:pt x="418" y="255"/>
                </a:lnTo>
                <a:lnTo>
                  <a:pt x="434" y="264"/>
                </a:lnTo>
                <a:lnTo>
                  <a:pt x="473" y="217"/>
                </a:lnTo>
                <a:lnTo>
                  <a:pt x="472" y="201"/>
                </a:lnTo>
                <a:lnTo>
                  <a:pt x="488" y="194"/>
                </a:lnTo>
                <a:lnTo>
                  <a:pt x="499" y="217"/>
                </a:lnTo>
                <a:lnTo>
                  <a:pt x="468" y="250"/>
                </a:lnTo>
                <a:lnTo>
                  <a:pt x="456" y="323"/>
                </a:lnTo>
                <a:lnTo>
                  <a:pt x="456" y="447"/>
                </a:lnTo>
                <a:lnTo>
                  <a:pt x="473" y="468"/>
                </a:lnTo>
                <a:lnTo>
                  <a:pt x="466" y="546"/>
                </a:lnTo>
                <a:lnTo>
                  <a:pt x="229" y="583"/>
                </a:lnTo>
                <a:lnTo>
                  <a:pt x="170" y="547"/>
                </a:lnTo>
                <a:lnTo>
                  <a:pt x="183" y="501"/>
                </a:lnTo>
                <a:lnTo>
                  <a:pt x="154" y="451"/>
                </a:lnTo>
                <a:lnTo>
                  <a:pt x="129" y="388"/>
                </a:lnTo>
                <a:lnTo>
                  <a:pt x="62" y="325"/>
                </a:lnTo>
                <a:lnTo>
                  <a:pt x="21" y="325"/>
                </a:lnTo>
                <a:lnTo>
                  <a:pt x="21" y="239"/>
                </a:lnTo>
                <a:lnTo>
                  <a:pt x="0" y="206"/>
                </a:lnTo>
                <a:lnTo>
                  <a:pt x="46" y="156"/>
                </a:lnTo>
                <a:lnTo>
                  <a:pt x="35" y="4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2990880" y="3300480"/>
            <a:ext cx="449280" cy="304560"/>
          </a:xfrm>
          <a:custGeom>
            <a:avLst/>
            <a:gdLst/>
            <a:ahLst/>
            <a:rect l="l" t="t" r="r" b="b"/>
            <a:pathLst>
              <a:path w="579" h="377">
                <a:moveTo>
                  <a:pt x="9" y="20"/>
                </a:moveTo>
                <a:lnTo>
                  <a:pt x="0" y="86"/>
                </a:lnTo>
                <a:lnTo>
                  <a:pt x="12" y="156"/>
                </a:lnTo>
                <a:lnTo>
                  <a:pt x="66" y="300"/>
                </a:lnTo>
                <a:lnTo>
                  <a:pt x="97" y="377"/>
                </a:lnTo>
                <a:lnTo>
                  <a:pt x="438" y="359"/>
                </a:lnTo>
                <a:lnTo>
                  <a:pt x="493" y="377"/>
                </a:lnTo>
                <a:lnTo>
                  <a:pt x="527" y="304"/>
                </a:lnTo>
                <a:lnTo>
                  <a:pt x="515" y="252"/>
                </a:lnTo>
                <a:lnTo>
                  <a:pt x="572" y="241"/>
                </a:lnTo>
                <a:lnTo>
                  <a:pt x="579" y="158"/>
                </a:lnTo>
                <a:lnTo>
                  <a:pt x="545" y="122"/>
                </a:lnTo>
                <a:lnTo>
                  <a:pt x="486" y="86"/>
                </a:lnTo>
                <a:lnTo>
                  <a:pt x="499" y="36"/>
                </a:lnTo>
                <a:lnTo>
                  <a:pt x="474" y="0"/>
                </a:lnTo>
                <a:lnTo>
                  <a:pt x="346" y="6"/>
                </a:lnTo>
                <a:lnTo>
                  <a:pt x="217" y="11"/>
                </a:lnTo>
                <a:lnTo>
                  <a:pt x="9" y="2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3387600" y="2860560"/>
            <a:ext cx="414360" cy="187560"/>
          </a:xfrm>
          <a:custGeom>
            <a:avLst/>
            <a:gdLst/>
            <a:ahLst/>
            <a:rect l="l" t="t" r="r" b="b"/>
            <a:pathLst>
              <a:path w="537" h="232">
                <a:moveTo>
                  <a:pt x="0" y="128"/>
                </a:moveTo>
                <a:lnTo>
                  <a:pt x="121" y="0"/>
                </a:lnTo>
                <a:lnTo>
                  <a:pt x="99" y="53"/>
                </a:lnTo>
                <a:lnTo>
                  <a:pt x="115" y="69"/>
                </a:lnTo>
                <a:lnTo>
                  <a:pt x="153" y="47"/>
                </a:lnTo>
                <a:lnTo>
                  <a:pt x="235" y="79"/>
                </a:lnTo>
                <a:lnTo>
                  <a:pt x="271" y="53"/>
                </a:lnTo>
                <a:lnTo>
                  <a:pt x="383" y="38"/>
                </a:lnTo>
                <a:lnTo>
                  <a:pt x="404" y="70"/>
                </a:lnTo>
                <a:lnTo>
                  <a:pt x="447" y="63"/>
                </a:lnTo>
                <a:lnTo>
                  <a:pt x="532" y="97"/>
                </a:lnTo>
                <a:lnTo>
                  <a:pt x="537" y="123"/>
                </a:lnTo>
                <a:lnTo>
                  <a:pt x="445" y="144"/>
                </a:lnTo>
                <a:lnTo>
                  <a:pt x="418" y="128"/>
                </a:lnTo>
                <a:lnTo>
                  <a:pt x="372" y="133"/>
                </a:lnTo>
                <a:lnTo>
                  <a:pt x="318" y="166"/>
                </a:lnTo>
                <a:lnTo>
                  <a:pt x="293" y="167"/>
                </a:lnTo>
                <a:lnTo>
                  <a:pt x="273" y="144"/>
                </a:lnTo>
                <a:lnTo>
                  <a:pt x="243" y="230"/>
                </a:lnTo>
                <a:lnTo>
                  <a:pt x="208" y="232"/>
                </a:lnTo>
                <a:lnTo>
                  <a:pt x="194" y="198"/>
                </a:lnTo>
                <a:lnTo>
                  <a:pt x="122" y="182"/>
                </a:lnTo>
                <a:lnTo>
                  <a:pt x="88" y="157"/>
                </a:lnTo>
                <a:lnTo>
                  <a:pt x="29" y="166"/>
                </a:lnTo>
                <a:lnTo>
                  <a:pt x="0" y="128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3673440" y="2990880"/>
            <a:ext cx="298440" cy="423720"/>
          </a:xfrm>
          <a:custGeom>
            <a:avLst/>
            <a:gdLst/>
            <a:ahLst/>
            <a:rect l="l" t="t" r="r" b="b"/>
            <a:pathLst>
              <a:path w="384" h="520">
                <a:moveTo>
                  <a:pt x="97" y="21"/>
                </a:moveTo>
                <a:lnTo>
                  <a:pt x="111" y="54"/>
                </a:lnTo>
                <a:lnTo>
                  <a:pt x="84" y="73"/>
                </a:lnTo>
                <a:lnTo>
                  <a:pt x="82" y="156"/>
                </a:lnTo>
                <a:lnTo>
                  <a:pt x="68" y="102"/>
                </a:lnTo>
                <a:lnTo>
                  <a:pt x="12" y="154"/>
                </a:lnTo>
                <a:lnTo>
                  <a:pt x="0" y="303"/>
                </a:lnTo>
                <a:lnTo>
                  <a:pt x="36" y="377"/>
                </a:lnTo>
                <a:lnTo>
                  <a:pt x="39" y="414"/>
                </a:lnTo>
                <a:lnTo>
                  <a:pt x="41" y="445"/>
                </a:lnTo>
                <a:lnTo>
                  <a:pt x="39" y="472"/>
                </a:lnTo>
                <a:lnTo>
                  <a:pt x="32" y="520"/>
                </a:lnTo>
                <a:lnTo>
                  <a:pt x="183" y="511"/>
                </a:lnTo>
                <a:lnTo>
                  <a:pt x="382" y="493"/>
                </a:lnTo>
                <a:lnTo>
                  <a:pt x="346" y="483"/>
                </a:lnTo>
                <a:lnTo>
                  <a:pt x="327" y="456"/>
                </a:lnTo>
                <a:lnTo>
                  <a:pt x="357" y="432"/>
                </a:lnTo>
                <a:lnTo>
                  <a:pt x="357" y="404"/>
                </a:lnTo>
                <a:lnTo>
                  <a:pt x="343" y="379"/>
                </a:lnTo>
                <a:lnTo>
                  <a:pt x="357" y="361"/>
                </a:lnTo>
                <a:lnTo>
                  <a:pt x="384" y="362"/>
                </a:lnTo>
                <a:lnTo>
                  <a:pt x="379" y="291"/>
                </a:lnTo>
                <a:lnTo>
                  <a:pt x="371" y="247"/>
                </a:lnTo>
                <a:lnTo>
                  <a:pt x="355" y="221"/>
                </a:lnTo>
                <a:lnTo>
                  <a:pt x="339" y="204"/>
                </a:lnTo>
                <a:lnTo>
                  <a:pt x="314" y="199"/>
                </a:lnTo>
                <a:lnTo>
                  <a:pt x="291" y="199"/>
                </a:lnTo>
                <a:lnTo>
                  <a:pt x="265" y="233"/>
                </a:lnTo>
                <a:lnTo>
                  <a:pt x="249" y="244"/>
                </a:lnTo>
                <a:lnTo>
                  <a:pt x="239" y="247"/>
                </a:lnTo>
                <a:lnTo>
                  <a:pt x="226" y="242"/>
                </a:lnTo>
                <a:lnTo>
                  <a:pt x="222" y="226"/>
                </a:lnTo>
                <a:lnTo>
                  <a:pt x="226" y="215"/>
                </a:lnTo>
                <a:lnTo>
                  <a:pt x="237" y="204"/>
                </a:lnTo>
                <a:lnTo>
                  <a:pt x="248" y="199"/>
                </a:lnTo>
                <a:lnTo>
                  <a:pt x="258" y="197"/>
                </a:lnTo>
                <a:lnTo>
                  <a:pt x="258" y="177"/>
                </a:lnTo>
                <a:lnTo>
                  <a:pt x="287" y="156"/>
                </a:lnTo>
                <a:lnTo>
                  <a:pt x="258" y="88"/>
                </a:lnTo>
                <a:lnTo>
                  <a:pt x="258" y="55"/>
                </a:lnTo>
                <a:lnTo>
                  <a:pt x="210" y="43"/>
                </a:lnTo>
                <a:lnTo>
                  <a:pt x="140" y="0"/>
                </a:lnTo>
                <a:lnTo>
                  <a:pt x="97" y="21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3349800" y="3365640"/>
            <a:ext cx="323640" cy="556920"/>
          </a:xfrm>
          <a:custGeom>
            <a:avLst/>
            <a:gdLst/>
            <a:ahLst/>
            <a:rect l="l" t="t" r="r" b="b"/>
            <a:pathLst>
              <a:path w="416" h="687">
                <a:moveTo>
                  <a:pt x="77" y="40"/>
                </a:moveTo>
                <a:lnTo>
                  <a:pt x="316" y="0"/>
                </a:lnTo>
                <a:lnTo>
                  <a:pt x="353" y="84"/>
                </a:lnTo>
                <a:lnTo>
                  <a:pt x="402" y="436"/>
                </a:lnTo>
                <a:lnTo>
                  <a:pt x="416" y="483"/>
                </a:lnTo>
                <a:lnTo>
                  <a:pt x="378" y="576"/>
                </a:lnTo>
                <a:lnTo>
                  <a:pt x="378" y="641"/>
                </a:lnTo>
                <a:lnTo>
                  <a:pt x="335" y="634"/>
                </a:lnTo>
                <a:lnTo>
                  <a:pt x="337" y="687"/>
                </a:lnTo>
                <a:lnTo>
                  <a:pt x="292" y="666"/>
                </a:lnTo>
                <a:lnTo>
                  <a:pt x="269" y="673"/>
                </a:lnTo>
                <a:lnTo>
                  <a:pt x="235" y="668"/>
                </a:lnTo>
                <a:lnTo>
                  <a:pt x="210" y="585"/>
                </a:lnTo>
                <a:lnTo>
                  <a:pt x="161" y="560"/>
                </a:lnTo>
                <a:lnTo>
                  <a:pt x="161" y="472"/>
                </a:lnTo>
                <a:lnTo>
                  <a:pt x="113" y="483"/>
                </a:lnTo>
                <a:lnTo>
                  <a:pt x="86" y="418"/>
                </a:lnTo>
                <a:lnTo>
                  <a:pt x="0" y="343"/>
                </a:lnTo>
                <a:lnTo>
                  <a:pt x="62" y="224"/>
                </a:lnTo>
                <a:lnTo>
                  <a:pt x="44" y="169"/>
                </a:lnTo>
                <a:lnTo>
                  <a:pt x="107" y="158"/>
                </a:lnTo>
                <a:lnTo>
                  <a:pt x="113" y="81"/>
                </a:lnTo>
                <a:lnTo>
                  <a:pt x="77" y="4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3062160" y="3591000"/>
            <a:ext cx="514440" cy="441360"/>
          </a:xfrm>
          <a:custGeom>
            <a:avLst/>
            <a:gdLst/>
            <a:ahLst/>
            <a:rect l="l" t="t" r="r" b="b"/>
            <a:pathLst>
              <a:path w="660" h="544">
                <a:moveTo>
                  <a:pt x="0" y="18"/>
                </a:moveTo>
                <a:lnTo>
                  <a:pt x="289" y="0"/>
                </a:lnTo>
                <a:lnTo>
                  <a:pt x="350" y="0"/>
                </a:lnTo>
                <a:lnTo>
                  <a:pt x="397" y="16"/>
                </a:lnTo>
                <a:lnTo>
                  <a:pt x="371" y="63"/>
                </a:lnTo>
                <a:lnTo>
                  <a:pt x="456" y="140"/>
                </a:lnTo>
                <a:lnTo>
                  <a:pt x="483" y="205"/>
                </a:lnTo>
                <a:lnTo>
                  <a:pt x="533" y="189"/>
                </a:lnTo>
                <a:lnTo>
                  <a:pt x="531" y="280"/>
                </a:lnTo>
                <a:lnTo>
                  <a:pt x="581" y="307"/>
                </a:lnTo>
                <a:lnTo>
                  <a:pt x="605" y="388"/>
                </a:lnTo>
                <a:lnTo>
                  <a:pt x="641" y="395"/>
                </a:lnTo>
                <a:lnTo>
                  <a:pt x="660" y="429"/>
                </a:lnTo>
                <a:lnTo>
                  <a:pt x="616" y="476"/>
                </a:lnTo>
                <a:lnTo>
                  <a:pt x="601" y="530"/>
                </a:lnTo>
                <a:lnTo>
                  <a:pt x="538" y="544"/>
                </a:lnTo>
                <a:lnTo>
                  <a:pt x="554" y="485"/>
                </a:lnTo>
                <a:lnTo>
                  <a:pt x="307" y="506"/>
                </a:lnTo>
                <a:lnTo>
                  <a:pt x="129" y="528"/>
                </a:lnTo>
                <a:lnTo>
                  <a:pt x="118" y="470"/>
                </a:lnTo>
                <a:lnTo>
                  <a:pt x="106" y="296"/>
                </a:lnTo>
                <a:lnTo>
                  <a:pt x="104" y="201"/>
                </a:lnTo>
                <a:lnTo>
                  <a:pt x="45" y="158"/>
                </a:lnTo>
                <a:lnTo>
                  <a:pt x="66" y="119"/>
                </a:lnTo>
                <a:lnTo>
                  <a:pt x="38" y="97"/>
                </a:lnTo>
                <a:lnTo>
                  <a:pt x="0" y="18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3624120" y="3405240"/>
            <a:ext cx="250920" cy="430200"/>
          </a:xfrm>
          <a:custGeom>
            <a:avLst/>
            <a:gdLst/>
            <a:ahLst/>
            <a:rect l="l" t="t" r="r" b="b"/>
            <a:pathLst>
              <a:path w="323" h="531">
                <a:moveTo>
                  <a:pt x="0" y="37"/>
                </a:moveTo>
                <a:lnTo>
                  <a:pt x="38" y="57"/>
                </a:lnTo>
                <a:lnTo>
                  <a:pt x="74" y="53"/>
                </a:lnTo>
                <a:lnTo>
                  <a:pt x="86" y="43"/>
                </a:lnTo>
                <a:lnTo>
                  <a:pt x="95" y="10"/>
                </a:lnTo>
                <a:lnTo>
                  <a:pt x="252" y="0"/>
                </a:lnTo>
                <a:lnTo>
                  <a:pt x="323" y="375"/>
                </a:lnTo>
                <a:lnTo>
                  <a:pt x="318" y="371"/>
                </a:lnTo>
                <a:lnTo>
                  <a:pt x="264" y="393"/>
                </a:lnTo>
                <a:lnTo>
                  <a:pt x="226" y="493"/>
                </a:lnTo>
                <a:lnTo>
                  <a:pt x="171" y="479"/>
                </a:lnTo>
                <a:lnTo>
                  <a:pt x="106" y="516"/>
                </a:lnTo>
                <a:lnTo>
                  <a:pt x="22" y="531"/>
                </a:lnTo>
                <a:lnTo>
                  <a:pt x="59" y="432"/>
                </a:lnTo>
                <a:lnTo>
                  <a:pt x="43" y="376"/>
                </a:lnTo>
                <a:lnTo>
                  <a:pt x="0" y="37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3819600" y="3316320"/>
            <a:ext cx="320760" cy="388800"/>
          </a:xfrm>
          <a:custGeom>
            <a:avLst/>
            <a:gdLst/>
            <a:ahLst/>
            <a:rect l="l" t="t" r="r" b="b"/>
            <a:pathLst>
              <a:path w="414" h="479">
                <a:moveTo>
                  <a:pt x="0" y="108"/>
                </a:moveTo>
                <a:lnTo>
                  <a:pt x="186" y="90"/>
                </a:lnTo>
                <a:lnTo>
                  <a:pt x="226" y="97"/>
                </a:lnTo>
                <a:lnTo>
                  <a:pt x="314" y="55"/>
                </a:lnTo>
                <a:lnTo>
                  <a:pt x="333" y="18"/>
                </a:lnTo>
                <a:lnTo>
                  <a:pt x="385" y="0"/>
                </a:lnTo>
                <a:lnTo>
                  <a:pt x="414" y="181"/>
                </a:lnTo>
                <a:lnTo>
                  <a:pt x="393" y="201"/>
                </a:lnTo>
                <a:lnTo>
                  <a:pt x="398" y="326"/>
                </a:lnTo>
                <a:lnTo>
                  <a:pt x="357" y="337"/>
                </a:lnTo>
                <a:lnTo>
                  <a:pt x="333" y="407"/>
                </a:lnTo>
                <a:lnTo>
                  <a:pt x="301" y="398"/>
                </a:lnTo>
                <a:lnTo>
                  <a:pt x="290" y="479"/>
                </a:lnTo>
                <a:lnTo>
                  <a:pt x="244" y="445"/>
                </a:lnTo>
                <a:lnTo>
                  <a:pt x="152" y="466"/>
                </a:lnTo>
                <a:lnTo>
                  <a:pt x="113" y="436"/>
                </a:lnTo>
                <a:lnTo>
                  <a:pt x="61" y="434"/>
                </a:lnTo>
                <a:lnTo>
                  <a:pt x="34" y="300"/>
                </a:lnTo>
                <a:lnTo>
                  <a:pt x="0" y="108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3532320" y="3668760"/>
            <a:ext cx="566640" cy="328680"/>
          </a:xfrm>
          <a:custGeom>
            <a:avLst/>
            <a:gdLst/>
            <a:ahLst/>
            <a:rect l="l" t="t" r="r" b="b"/>
            <a:pathLst>
              <a:path w="730" h="406">
                <a:moveTo>
                  <a:pt x="0" y="406"/>
                </a:moveTo>
                <a:lnTo>
                  <a:pt x="177" y="381"/>
                </a:lnTo>
                <a:lnTo>
                  <a:pt x="177" y="363"/>
                </a:lnTo>
                <a:lnTo>
                  <a:pt x="606" y="304"/>
                </a:lnTo>
                <a:lnTo>
                  <a:pt x="614" y="273"/>
                </a:lnTo>
                <a:lnTo>
                  <a:pt x="676" y="250"/>
                </a:lnTo>
                <a:lnTo>
                  <a:pt x="684" y="218"/>
                </a:lnTo>
                <a:lnTo>
                  <a:pt x="711" y="207"/>
                </a:lnTo>
                <a:lnTo>
                  <a:pt x="730" y="158"/>
                </a:lnTo>
                <a:lnTo>
                  <a:pt x="671" y="110"/>
                </a:lnTo>
                <a:lnTo>
                  <a:pt x="660" y="45"/>
                </a:lnTo>
                <a:lnTo>
                  <a:pt x="614" y="13"/>
                </a:lnTo>
                <a:lnTo>
                  <a:pt x="518" y="31"/>
                </a:lnTo>
                <a:lnTo>
                  <a:pt x="474" y="2"/>
                </a:lnTo>
                <a:lnTo>
                  <a:pt x="431" y="0"/>
                </a:lnTo>
                <a:lnTo>
                  <a:pt x="440" y="45"/>
                </a:lnTo>
                <a:lnTo>
                  <a:pt x="380" y="69"/>
                </a:lnTo>
                <a:lnTo>
                  <a:pt x="341" y="169"/>
                </a:lnTo>
                <a:lnTo>
                  <a:pt x="287" y="153"/>
                </a:lnTo>
                <a:lnTo>
                  <a:pt x="222" y="191"/>
                </a:lnTo>
                <a:lnTo>
                  <a:pt x="140" y="205"/>
                </a:lnTo>
                <a:lnTo>
                  <a:pt x="140" y="262"/>
                </a:lnTo>
                <a:lnTo>
                  <a:pt x="98" y="261"/>
                </a:lnTo>
                <a:lnTo>
                  <a:pt x="100" y="311"/>
                </a:lnTo>
                <a:lnTo>
                  <a:pt x="57" y="291"/>
                </a:lnTo>
                <a:lnTo>
                  <a:pt x="32" y="300"/>
                </a:lnTo>
                <a:lnTo>
                  <a:pt x="54" y="334"/>
                </a:lnTo>
                <a:lnTo>
                  <a:pt x="9" y="379"/>
                </a:lnTo>
                <a:lnTo>
                  <a:pt x="0" y="406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3495600" y="3881520"/>
            <a:ext cx="652680" cy="247680"/>
          </a:xfrm>
          <a:custGeom>
            <a:avLst/>
            <a:gdLst/>
            <a:ahLst/>
            <a:rect l="l" t="t" r="r" b="b"/>
            <a:pathLst>
              <a:path w="842" h="307">
                <a:moveTo>
                  <a:pt x="51" y="140"/>
                </a:moveTo>
                <a:lnTo>
                  <a:pt x="51" y="146"/>
                </a:lnTo>
                <a:lnTo>
                  <a:pt x="36" y="175"/>
                </a:lnTo>
                <a:lnTo>
                  <a:pt x="52" y="214"/>
                </a:lnTo>
                <a:lnTo>
                  <a:pt x="0" y="248"/>
                </a:lnTo>
                <a:lnTo>
                  <a:pt x="11" y="307"/>
                </a:lnTo>
                <a:lnTo>
                  <a:pt x="232" y="289"/>
                </a:lnTo>
                <a:lnTo>
                  <a:pt x="494" y="259"/>
                </a:lnTo>
                <a:lnTo>
                  <a:pt x="625" y="236"/>
                </a:lnTo>
                <a:lnTo>
                  <a:pt x="652" y="157"/>
                </a:lnTo>
                <a:lnTo>
                  <a:pt x="699" y="153"/>
                </a:lnTo>
                <a:lnTo>
                  <a:pt x="842" y="0"/>
                </a:lnTo>
                <a:lnTo>
                  <a:pt x="655" y="38"/>
                </a:lnTo>
                <a:lnTo>
                  <a:pt x="221" y="101"/>
                </a:lnTo>
                <a:lnTo>
                  <a:pt x="225" y="119"/>
                </a:lnTo>
                <a:lnTo>
                  <a:pt x="51" y="14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3430440" y="4111560"/>
            <a:ext cx="268560" cy="486000"/>
          </a:xfrm>
          <a:custGeom>
            <a:avLst/>
            <a:gdLst/>
            <a:ahLst/>
            <a:rect l="l" t="t" r="r" b="b"/>
            <a:pathLst>
              <a:path w="344" h="601">
                <a:moveTo>
                  <a:pt x="97" y="20"/>
                </a:moveTo>
                <a:lnTo>
                  <a:pt x="45" y="122"/>
                </a:lnTo>
                <a:lnTo>
                  <a:pt x="0" y="188"/>
                </a:lnTo>
                <a:lnTo>
                  <a:pt x="14" y="267"/>
                </a:lnTo>
                <a:lnTo>
                  <a:pt x="68" y="375"/>
                </a:lnTo>
                <a:lnTo>
                  <a:pt x="27" y="485"/>
                </a:lnTo>
                <a:lnTo>
                  <a:pt x="9" y="542"/>
                </a:lnTo>
                <a:lnTo>
                  <a:pt x="210" y="519"/>
                </a:lnTo>
                <a:lnTo>
                  <a:pt x="219" y="592"/>
                </a:lnTo>
                <a:lnTo>
                  <a:pt x="260" y="601"/>
                </a:lnTo>
                <a:lnTo>
                  <a:pt x="271" y="564"/>
                </a:lnTo>
                <a:lnTo>
                  <a:pt x="344" y="553"/>
                </a:lnTo>
                <a:lnTo>
                  <a:pt x="328" y="431"/>
                </a:lnTo>
                <a:lnTo>
                  <a:pt x="325" y="0"/>
                </a:lnTo>
                <a:lnTo>
                  <a:pt x="97" y="2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3681360" y="4086360"/>
            <a:ext cx="303120" cy="492120"/>
          </a:xfrm>
          <a:custGeom>
            <a:avLst/>
            <a:gdLst/>
            <a:ahLst/>
            <a:rect l="l" t="t" r="r" b="b"/>
            <a:pathLst>
              <a:path w="389" h="607">
                <a:moveTo>
                  <a:pt x="0" y="31"/>
                </a:moveTo>
                <a:lnTo>
                  <a:pt x="253" y="0"/>
                </a:lnTo>
                <a:lnTo>
                  <a:pt x="334" y="280"/>
                </a:lnTo>
                <a:lnTo>
                  <a:pt x="389" y="325"/>
                </a:lnTo>
                <a:lnTo>
                  <a:pt x="344" y="408"/>
                </a:lnTo>
                <a:lnTo>
                  <a:pt x="388" y="487"/>
                </a:lnTo>
                <a:lnTo>
                  <a:pt x="129" y="515"/>
                </a:lnTo>
                <a:lnTo>
                  <a:pt x="140" y="584"/>
                </a:lnTo>
                <a:lnTo>
                  <a:pt x="102" y="607"/>
                </a:lnTo>
                <a:lnTo>
                  <a:pt x="72" y="521"/>
                </a:lnTo>
                <a:lnTo>
                  <a:pt x="54" y="591"/>
                </a:lnTo>
                <a:lnTo>
                  <a:pt x="21" y="584"/>
                </a:lnTo>
                <a:lnTo>
                  <a:pt x="11" y="514"/>
                </a:lnTo>
                <a:lnTo>
                  <a:pt x="2" y="453"/>
                </a:lnTo>
                <a:lnTo>
                  <a:pt x="0" y="31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3876840" y="4062240"/>
            <a:ext cx="419040" cy="452520"/>
          </a:xfrm>
          <a:custGeom>
            <a:avLst/>
            <a:gdLst/>
            <a:ahLst/>
            <a:rect l="l" t="t" r="r" b="b"/>
            <a:pathLst>
              <a:path w="538" h="558">
                <a:moveTo>
                  <a:pt x="0" y="34"/>
                </a:moveTo>
                <a:lnTo>
                  <a:pt x="5" y="34"/>
                </a:lnTo>
                <a:lnTo>
                  <a:pt x="131" y="11"/>
                </a:lnTo>
                <a:lnTo>
                  <a:pt x="242" y="0"/>
                </a:lnTo>
                <a:lnTo>
                  <a:pt x="226" y="28"/>
                </a:lnTo>
                <a:lnTo>
                  <a:pt x="260" y="28"/>
                </a:lnTo>
                <a:lnTo>
                  <a:pt x="452" y="201"/>
                </a:lnTo>
                <a:lnTo>
                  <a:pt x="528" y="312"/>
                </a:lnTo>
                <a:lnTo>
                  <a:pt x="538" y="387"/>
                </a:lnTo>
                <a:lnTo>
                  <a:pt x="513" y="405"/>
                </a:lnTo>
                <a:lnTo>
                  <a:pt x="528" y="481"/>
                </a:lnTo>
                <a:lnTo>
                  <a:pt x="474" y="484"/>
                </a:lnTo>
                <a:lnTo>
                  <a:pt x="474" y="549"/>
                </a:lnTo>
                <a:lnTo>
                  <a:pt x="431" y="517"/>
                </a:lnTo>
                <a:lnTo>
                  <a:pt x="154" y="558"/>
                </a:lnTo>
                <a:lnTo>
                  <a:pt x="91" y="438"/>
                </a:lnTo>
                <a:lnTo>
                  <a:pt x="136" y="355"/>
                </a:lnTo>
                <a:lnTo>
                  <a:pt x="77" y="314"/>
                </a:lnTo>
                <a:lnTo>
                  <a:pt x="0" y="34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4052880" y="4000680"/>
            <a:ext cx="380880" cy="315720"/>
          </a:xfrm>
          <a:custGeom>
            <a:avLst/>
            <a:gdLst/>
            <a:ahLst/>
            <a:rect l="l" t="t" r="r" b="b"/>
            <a:pathLst>
              <a:path w="492" h="390">
                <a:moveTo>
                  <a:pt x="18" y="70"/>
                </a:moveTo>
                <a:lnTo>
                  <a:pt x="58" y="33"/>
                </a:lnTo>
                <a:lnTo>
                  <a:pt x="205" y="0"/>
                </a:lnTo>
                <a:lnTo>
                  <a:pt x="250" y="22"/>
                </a:lnTo>
                <a:lnTo>
                  <a:pt x="345" y="6"/>
                </a:lnTo>
                <a:lnTo>
                  <a:pt x="422" y="61"/>
                </a:lnTo>
                <a:lnTo>
                  <a:pt x="492" y="104"/>
                </a:lnTo>
                <a:lnTo>
                  <a:pt x="452" y="221"/>
                </a:lnTo>
                <a:lnTo>
                  <a:pt x="393" y="280"/>
                </a:lnTo>
                <a:lnTo>
                  <a:pt x="329" y="298"/>
                </a:lnTo>
                <a:lnTo>
                  <a:pt x="341" y="345"/>
                </a:lnTo>
                <a:lnTo>
                  <a:pt x="302" y="390"/>
                </a:lnTo>
                <a:lnTo>
                  <a:pt x="226" y="280"/>
                </a:lnTo>
                <a:lnTo>
                  <a:pt x="32" y="104"/>
                </a:lnTo>
                <a:lnTo>
                  <a:pt x="0" y="104"/>
                </a:lnTo>
                <a:lnTo>
                  <a:pt x="18" y="7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3782880" y="4451400"/>
            <a:ext cx="712800" cy="507960"/>
          </a:xfrm>
          <a:custGeom>
            <a:avLst/>
            <a:gdLst/>
            <a:ahLst/>
            <a:rect l="l" t="t" r="r" b="b"/>
            <a:pathLst>
              <a:path w="921" h="624">
                <a:moveTo>
                  <a:pt x="0" y="61"/>
                </a:moveTo>
                <a:lnTo>
                  <a:pt x="253" y="36"/>
                </a:lnTo>
                <a:lnTo>
                  <a:pt x="280" y="77"/>
                </a:lnTo>
                <a:lnTo>
                  <a:pt x="551" y="36"/>
                </a:lnTo>
                <a:lnTo>
                  <a:pt x="598" y="70"/>
                </a:lnTo>
                <a:lnTo>
                  <a:pt x="598" y="5"/>
                </a:lnTo>
                <a:lnTo>
                  <a:pt x="594" y="0"/>
                </a:lnTo>
                <a:lnTo>
                  <a:pt x="648" y="3"/>
                </a:lnTo>
                <a:lnTo>
                  <a:pt x="705" y="100"/>
                </a:lnTo>
                <a:lnTo>
                  <a:pt x="797" y="231"/>
                </a:lnTo>
                <a:lnTo>
                  <a:pt x="842" y="344"/>
                </a:lnTo>
                <a:lnTo>
                  <a:pt x="910" y="423"/>
                </a:lnTo>
                <a:lnTo>
                  <a:pt x="921" y="538"/>
                </a:lnTo>
                <a:lnTo>
                  <a:pt x="899" y="606"/>
                </a:lnTo>
                <a:lnTo>
                  <a:pt x="802" y="624"/>
                </a:lnTo>
                <a:lnTo>
                  <a:pt x="786" y="596"/>
                </a:lnTo>
                <a:lnTo>
                  <a:pt x="718" y="554"/>
                </a:lnTo>
                <a:lnTo>
                  <a:pt x="697" y="511"/>
                </a:lnTo>
                <a:lnTo>
                  <a:pt x="679" y="495"/>
                </a:lnTo>
                <a:lnTo>
                  <a:pt x="668" y="456"/>
                </a:lnTo>
                <a:lnTo>
                  <a:pt x="652" y="466"/>
                </a:lnTo>
                <a:lnTo>
                  <a:pt x="598" y="414"/>
                </a:lnTo>
                <a:lnTo>
                  <a:pt x="610" y="366"/>
                </a:lnTo>
                <a:lnTo>
                  <a:pt x="598" y="339"/>
                </a:lnTo>
                <a:lnTo>
                  <a:pt x="582" y="348"/>
                </a:lnTo>
                <a:lnTo>
                  <a:pt x="583" y="377"/>
                </a:lnTo>
                <a:lnTo>
                  <a:pt x="565" y="339"/>
                </a:lnTo>
                <a:lnTo>
                  <a:pt x="567" y="251"/>
                </a:lnTo>
                <a:lnTo>
                  <a:pt x="533" y="199"/>
                </a:lnTo>
                <a:lnTo>
                  <a:pt x="447" y="156"/>
                </a:lnTo>
                <a:lnTo>
                  <a:pt x="404" y="107"/>
                </a:lnTo>
                <a:lnTo>
                  <a:pt x="355" y="102"/>
                </a:lnTo>
                <a:lnTo>
                  <a:pt x="336" y="133"/>
                </a:lnTo>
                <a:lnTo>
                  <a:pt x="264" y="154"/>
                </a:lnTo>
                <a:lnTo>
                  <a:pt x="223" y="133"/>
                </a:lnTo>
                <a:lnTo>
                  <a:pt x="201" y="100"/>
                </a:lnTo>
                <a:lnTo>
                  <a:pt x="66" y="129"/>
                </a:lnTo>
                <a:lnTo>
                  <a:pt x="38" y="106"/>
                </a:lnTo>
                <a:lnTo>
                  <a:pt x="7" y="131"/>
                </a:lnTo>
                <a:lnTo>
                  <a:pt x="0" y="61"/>
                </a:lnTo>
                <a:close/>
              </a:path>
            </a:pathLst>
          </a:custGeom>
          <a:blipFill rotWithShape="0">
            <a:blip r:embed="rId3"/>
            <a:srcRect/>
            <a:tile tx="0" ty="0" sx="100000" sy="100000" algn="ctr"/>
          </a:blip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3978360" y="3782880"/>
            <a:ext cx="657000" cy="301680"/>
          </a:xfrm>
          <a:custGeom>
            <a:avLst/>
            <a:gdLst/>
            <a:ahLst/>
            <a:rect l="l" t="t" r="r" b="b"/>
            <a:pathLst>
              <a:path w="847" h="371">
                <a:moveTo>
                  <a:pt x="29" y="275"/>
                </a:moveTo>
                <a:lnTo>
                  <a:pt x="0" y="354"/>
                </a:lnTo>
                <a:lnTo>
                  <a:pt x="110" y="343"/>
                </a:lnTo>
                <a:lnTo>
                  <a:pt x="153" y="307"/>
                </a:lnTo>
                <a:lnTo>
                  <a:pt x="302" y="267"/>
                </a:lnTo>
                <a:lnTo>
                  <a:pt x="343" y="289"/>
                </a:lnTo>
                <a:lnTo>
                  <a:pt x="442" y="275"/>
                </a:lnTo>
                <a:lnTo>
                  <a:pt x="442" y="280"/>
                </a:lnTo>
                <a:lnTo>
                  <a:pt x="589" y="371"/>
                </a:lnTo>
                <a:lnTo>
                  <a:pt x="675" y="345"/>
                </a:lnTo>
                <a:lnTo>
                  <a:pt x="724" y="242"/>
                </a:lnTo>
                <a:lnTo>
                  <a:pt x="808" y="214"/>
                </a:lnTo>
                <a:lnTo>
                  <a:pt x="847" y="138"/>
                </a:lnTo>
                <a:lnTo>
                  <a:pt x="846" y="47"/>
                </a:lnTo>
                <a:lnTo>
                  <a:pt x="835" y="122"/>
                </a:lnTo>
                <a:lnTo>
                  <a:pt x="788" y="187"/>
                </a:lnTo>
                <a:lnTo>
                  <a:pt x="770" y="181"/>
                </a:lnTo>
                <a:lnTo>
                  <a:pt x="707" y="199"/>
                </a:lnTo>
                <a:lnTo>
                  <a:pt x="707" y="178"/>
                </a:lnTo>
                <a:lnTo>
                  <a:pt x="770" y="156"/>
                </a:lnTo>
                <a:lnTo>
                  <a:pt x="713" y="149"/>
                </a:lnTo>
                <a:lnTo>
                  <a:pt x="777" y="129"/>
                </a:lnTo>
                <a:lnTo>
                  <a:pt x="803" y="140"/>
                </a:lnTo>
                <a:lnTo>
                  <a:pt x="815" y="68"/>
                </a:lnTo>
                <a:lnTo>
                  <a:pt x="799" y="52"/>
                </a:lnTo>
                <a:lnTo>
                  <a:pt x="722" y="81"/>
                </a:lnTo>
                <a:lnTo>
                  <a:pt x="724" y="38"/>
                </a:lnTo>
                <a:lnTo>
                  <a:pt x="756" y="48"/>
                </a:lnTo>
                <a:lnTo>
                  <a:pt x="799" y="16"/>
                </a:lnTo>
                <a:lnTo>
                  <a:pt x="776" y="0"/>
                </a:lnTo>
                <a:lnTo>
                  <a:pt x="522" y="57"/>
                </a:lnTo>
                <a:lnTo>
                  <a:pt x="212" y="120"/>
                </a:lnTo>
                <a:lnTo>
                  <a:pt x="70" y="273"/>
                </a:lnTo>
                <a:lnTo>
                  <a:pt x="29" y="275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4003560" y="3535200"/>
            <a:ext cx="574920" cy="374760"/>
          </a:xfrm>
          <a:custGeom>
            <a:avLst/>
            <a:gdLst/>
            <a:ahLst/>
            <a:rect l="l" t="t" r="r" b="b"/>
            <a:pathLst>
              <a:path w="742" h="461">
                <a:moveTo>
                  <a:pt x="122" y="323"/>
                </a:moveTo>
                <a:lnTo>
                  <a:pt x="101" y="370"/>
                </a:lnTo>
                <a:lnTo>
                  <a:pt x="70" y="382"/>
                </a:lnTo>
                <a:lnTo>
                  <a:pt x="68" y="413"/>
                </a:lnTo>
                <a:lnTo>
                  <a:pt x="4" y="436"/>
                </a:lnTo>
                <a:lnTo>
                  <a:pt x="0" y="461"/>
                </a:lnTo>
                <a:lnTo>
                  <a:pt x="176" y="431"/>
                </a:lnTo>
                <a:lnTo>
                  <a:pt x="496" y="364"/>
                </a:lnTo>
                <a:lnTo>
                  <a:pt x="742" y="305"/>
                </a:lnTo>
                <a:lnTo>
                  <a:pt x="742" y="259"/>
                </a:lnTo>
                <a:lnTo>
                  <a:pt x="715" y="244"/>
                </a:lnTo>
                <a:lnTo>
                  <a:pt x="693" y="267"/>
                </a:lnTo>
                <a:lnTo>
                  <a:pt x="681" y="205"/>
                </a:lnTo>
                <a:lnTo>
                  <a:pt x="693" y="149"/>
                </a:lnTo>
                <a:lnTo>
                  <a:pt x="602" y="108"/>
                </a:lnTo>
                <a:lnTo>
                  <a:pt x="539" y="119"/>
                </a:lnTo>
                <a:lnTo>
                  <a:pt x="537" y="32"/>
                </a:lnTo>
                <a:lnTo>
                  <a:pt x="472" y="0"/>
                </a:lnTo>
                <a:lnTo>
                  <a:pt x="424" y="20"/>
                </a:lnTo>
                <a:lnTo>
                  <a:pt x="392" y="101"/>
                </a:lnTo>
                <a:lnTo>
                  <a:pt x="334" y="133"/>
                </a:lnTo>
                <a:lnTo>
                  <a:pt x="311" y="260"/>
                </a:lnTo>
                <a:lnTo>
                  <a:pt x="217" y="323"/>
                </a:lnTo>
                <a:lnTo>
                  <a:pt x="142" y="348"/>
                </a:lnTo>
                <a:lnTo>
                  <a:pt x="122" y="323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4044960" y="3460680"/>
            <a:ext cx="325440" cy="357120"/>
          </a:xfrm>
          <a:custGeom>
            <a:avLst/>
            <a:gdLst/>
            <a:ahLst/>
            <a:rect l="l" t="t" r="r" b="b"/>
            <a:pathLst>
              <a:path w="420" h="439">
                <a:moveTo>
                  <a:pt x="43" y="229"/>
                </a:moveTo>
                <a:lnTo>
                  <a:pt x="11" y="220"/>
                </a:lnTo>
                <a:lnTo>
                  <a:pt x="0" y="290"/>
                </a:lnTo>
                <a:lnTo>
                  <a:pt x="11" y="364"/>
                </a:lnTo>
                <a:lnTo>
                  <a:pt x="72" y="414"/>
                </a:lnTo>
                <a:lnTo>
                  <a:pt x="86" y="439"/>
                </a:lnTo>
                <a:lnTo>
                  <a:pt x="164" y="414"/>
                </a:lnTo>
                <a:lnTo>
                  <a:pt x="255" y="355"/>
                </a:lnTo>
                <a:lnTo>
                  <a:pt x="282" y="226"/>
                </a:lnTo>
                <a:lnTo>
                  <a:pt x="341" y="192"/>
                </a:lnTo>
                <a:lnTo>
                  <a:pt x="374" y="113"/>
                </a:lnTo>
                <a:lnTo>
                  <a:pt x="420" y="91"/>
                </a:lnTo>
                <a:lnTo>
                  <a:pt x="359" y="80"/>
                </a:lnTo>
                <a:lnTo>
                  <a:pt x="253" y="138"/>
                </a:lnTo>
                <a:lnTo>
                  <a:pt x="237" y="82"/>
                </a:lnTo>
                <a:lnTo>
                  <a:pt x="146" y="87"/>
                </a:lnTo>
                <a:lnTo>
                  <a:pt x="124" y="0"/>
                </a:lnTo>
                <a:lnTo>
                  <a:pt x="101" y="23"/>
                </a:lnTo>
                <a:lnTo>
                  <a:pt x="108" y="148"/>
                </a:lnTo>
                <a:lnTo>
                  <a:pt x="67" y="159"/>
                </a:lnTo>
                <a:lnTo>
                  <a:pt x="43" y="229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4508640" y="3467160"/>
            <a:ext cx="90360" cy="119160"/>
          </a:xfrm>
          <a:custGeom>
            <a:avLst/>
            <a:gdLst/>
            <a:ahLst/>
            <a:rect l="l" t="t" r="r" b="b"/>
            <a:pathLst>
              <a:path w="119" h="147">
                <a:moveTo>
                  <a:pt x="0" y="9"/>
                </a:moveTo>
                <a:lnTo>
                  <a:pt x="25" y="0"/>
                </a:lnTo>
                <a:lnTo>
                  <a:pt x="79" y="32"/>
                </a:lnTo>
                <a:lnTo>
                  <a:pt x="79" y="64"/>
                </a:lnTo>
                <a:lnTo>
                  <a:pt x="117" y="88"/>
                </a:lnTo>
                <a:lnTo>
                  <a:pt x="119" y="131"/>
                </a:lnTo>
                <a:lnTo>
                  <a:pt x="57" y="147"/>
                </a:lnTo>
                <a:lnTo>
                  <a:pt x="0" y="9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4116240" y="3232080"/>
            <a:ext cx="441360" cy="303120"/>
          </a:xfrm>
          <a:custGeom>
            <a:avLst/>
            <a:gdLst/>
            <a:ahLst/>
            <a:rect l="l" t="t" r="r" b="b"/>
            <a:pathLst>
              <a:path w="569" h="373">
                <a:moveTo>
                  <a:pt x="52" y="54"/>
                </a:moveTo>
                <a:lnTo>
                  <a:pt x="0" y="104"/>
                </a:lnTo>
                <a:lnTo>
                  <a:pt x="28" y="285"/>
                </a:lnTo>
                <a:lnTo>
                  <a:pt x="52" y="373"/>
                </a:lnTo>
                <a:lnTo>
                  <a:pt x="149" y="366"/>
                </a:lnTo>
                <a:lnTo>
                  <a:pt x="508" y="298"/>
                </a:lnTo>
                <a:lnTo>
                  <a:pt x="533" y="287"/>
                </a:lnTo>
                <a:lnTo>
                  <a:pt x="569" y="203"/>
                </a:lnTo>
                <a:lnTo>
                  <a:pt x="515" y="156"/>
                </a:lnTo>
                <a:lnTo>
                  <a:pt x="544" y="48"/>
                </a:lnTo>
                <a:lnTo>
                  <a:pt x="502" y="37"/>
                </a:lnTo>
                <a:lnTo>
                  <a:pt x="502" y="11"/>
                </a:lnTo>
                <a:lnTo>
                  <a:pt x="484" y="0"/>
                </a:lnTo>
                <a:lnTo>
                  <a:pt x="68" y="77"/>
                </a:lnTo>
                <a:lnTo>
                  <a:pt x="52" y="54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4514760" y="3268800"/>
            <a:ext cx="119160" cy="241200"/>
          </a:xfrm>
          <a:custGeom>
            <a:avLst/>
            <a:gdLst/>
            <a:ahLst/>
            <a:rect l="l" t="t" r="r" b="b"/>
            <a:pathLst>
              <a:path w="151" h="298">
                <a:moveTo>
                  <a:pt x="27" y="2"/>
                </a:moveTo>
                <a:lnTo>
                  <a:pt x="63" y="0"/>
                </a:lnTo>
                <a:lnTo>
                  <a:pt x="134" y="45"/>
                </a:lnTo>
                <a:lnTo>
                  <a:pt x="124" y="81"/>
                </a:lnTo>
                <a:lnTo>
                  <a:pt x="149" y="104"/>
                </a:lnTo>
                <a:lnTo>
                  <a:pt x="151" y="244"/>
                </a:lnTo>
                <a:lnTo>
                  <a:pt x="125" y="298"/>
                </a:lnTo>
                <a:lnTo>
                  <a:pt x="97" y="278"/>
                </a:lnTo>
                <a:lnTo>
                  <a:pt x="66" y="276"/>
                </a:lnTo>
                <a:lnTo>
                  <a:pt x="14" y="247"/>
                </a:lnTo>
                <a:lnTo>
                  <a:pt x="54" y="160"/>
                </a:lnTo>
                <a:lnTo>
                  <a:pt x="0" y="113"/>
                </a:lnTo>
                <a:lnTo>
                  <a:pt x="27" y="2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4154400" y="2890800"/>
            <a:ext cx="487440" cy="415800"/>
          </a:xfrm>
          <a:custGeom>
            <a:avLst/>
            <a:gdLst/>
            <a:ahLst/>
            <a:rect l="l" t="t" r="r" b="b"/>
            <a:pathLst>
              <a:path w="630" h="513">
                <a:moveTo>
                  <a:pt x="49" y="345"/>
                </a:moveTo>
                <a:lnTo>
                  <a:pt x="108" y="314"/>
                </a:lnTo>
                <a:lnTo>
                  <a:pt x="189" y="307"/>
                </a:lnTo>
                <a:lnTo>
                  <a:pt x="208" y="280"/>
                </a:lnTo>
                <a:lnTo>
                  <a:pt x="237" y="276"/>
                </a:lnTo>
                <a:lnTo>
                  <a:pt x="253" y="248"/>
                </a:lnTo>
                <a:lnTo>
                  <a:pt x="280" y="237"/>
                </a:lnTo>
                <a:lnTo>
                  <a:pt x="268" y="183"/>
                </a:lnTo>
                <a:lnTo>
                  <a:pt x="251" y="169"/>
                </a:lnTo>
                <a:lnTo>
                  <a:pt x="286" y="126"/>
                </a:lnTo>
                <a:lnTo>
                  <a:pt x="307" y="126"/>
                </a:lnTo>
                <a:lnTo>
                  <a:pt x="381" y="34"/>
                </a:lnTo>
                <a:lnTo>
                  <a:pt x="494" y="0"/>
                </a:lnTo>
                <a:lnTo>
                  <a:pt x="506" y="86"/>
                </a:lnTo>
                <a:lnTo>
                  <a:pt x="512" y="83"/>
                </a:lnTo>
                <a:lnTo>
                  <a:pt x="539" y="113"/>
                </a:lnTo>
                <a:lnTo>
                  <a:pt x="540" y="201"/>
                </a:lnTo>
                <a:lnTo>
                  <a:pt x="575" y="273"/>
                </a:lnTo>
                <a:lnTo>
                  <a:pt x="587" y="366"/>
                </a:lnTo>
                <a:lnTo>
                  <a:pt x="591" y="447"/>
                </a:lnTo>
                <a:lnTo>
                  <a:pt x="630" y="474"/>
                </a:lnTo>
                <a:lnTo>
                  <a:pt x="601" y="513"/>
                </a:lnTo>
                <a:lnTo>
                  <a:pt x="528" y="467"/>
                </a:lnTo>
                <a:lnTo>
                  <a:pt x="490" y="470"/>
                </a:lnTo>
                <a:lnTo>
                  <a:pt x="452" y="459"/>
                </a:lnTo>
                <a:lnTo>
                  <a:pt x="454" y="433"/>
                </a:lnTo>
                <a:lnTo>
                  <a:pt x="431" y="424"/>
                </a:lnTo>
                <a:lnTo>
                  <a:pt x="18" y="503"/>
                </a:lnTo>
                <a:lnTo>
                  <a:pt x="0" y="479"/>
                </a:lnTo>
                <a:lnTo>
                  <a:pt x="63" y="388"/>
                </a:lnTo>
                <a:lnTo>
                  <a:pt x="49" y="345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4533840" y="2868480"/>
            <a:ext cx="130320" cy="249480"/>
          </a:xfrm>
          <a:custGeom>
            <a:avLst/>
            <a:gdLst/>
            <a:ahLst/>
            <a:rect l="l" t="t" r="r" b="b"/>
            <a:pathLst>
              <a:path w="167" h="309">
                <a:moveTo>
                  <a:pt x="0" y="33"/>
                </a:moveTo>
                <a:lnTo>
                  <a:pt x="122" y="0"/>
                </a:lnTo>
                <a:lnTo>
                  <a:pt x="167" y="85"/>
                </a:lnTo>
                <a:lnTo>
                  <a:pt x="144" y="106"/>
                </a:lnTo>
                <a:lnTo>
                  <a:pt x="153" y="293"/>
                </a:lnTo>
                <a:lnTo>
                  <a:pt x="83" y="309"/>
                </a:lnTo>
                <a:lnTo>
                  <a:pt x="49" y="232"/>
                </a:lnTo>
                <a:lnTo>
                  <a:pt x="47" y="140"/>
                </a:lnTo>
                <a:lnTo>
                  <a:pt x="16" y="113"/>
                </a:lnTo>
                <a:lnTo>
                  <a:pt x="0" y="33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4595760" y="3062160"/>
            <a:ext cx="276120" cy="131760"/>
          </a:xfrm>
          <a:custGeom>
            <a:avLst/>
            <a:gdLst/>
            <a:ahLst/>
            <a:rect l="l" t="t" r="r" b="b"/>
            <a:pathLst>
              <a:path w="355" h="161">
                <a:moveTo>
                  <a:pt x="0" y="64"/>
                </a:moveTo>
                <a:lnTo>
                  <a:pt x="181" y="19"/>
                </a:lnTo>
                <a:lnTo>
                  <a:pt x="203" y="21"/>
                </a:lnTo>
                <a:lnTo>
                  <a:pt x="224" y="0"/>
                </a:lnTo>
                <a:lnTo>
                  <a:pt x="242" y="11"/>
                </a:lnTo>
                <a:lnTo>
                  <a:pt x="221" y="57"/>
                </a:lnTo>
                <a:lnTo>
                  <a:pt x="258" y="54"/>
                </a:lnTo>
                <a:lnTo>
                  <a:pt x="280" y="89"/>
                </a:lnTo>
                <a:lnTo>
                  <a:pt x="305" y="93"/>
                </a:lnTo>
                <a:lnTo>
                  <a:pt x="323" y="88"/>
                </a:lnTo>
                <a:lnTo>
                  <a:pt x="323" y="68"/>
                </a:lnTo>
                <a:lnTo>
                  <a:pt x="293" y="43"/>
                </a:lnTo>
                <a:lnTo>
                  <a:pt x="316" y="41"/>
                </a:lnTo>
                <a:lnTo>
                  <a:pt x="355" y="95"/>
                </a:lnTo>
                <a:lnTo>
                  <a:pt x="318" y="127"/>
                </a:lnTo>
                <a:lnTo>
                  <a:pt x="275" y="111"/>
                </a:lnTo>
                <a:lnTo>
                  <a:pt x="248" y="151"/>
                </a:lnTo>
                <a:lnTo>
                  <a:pt x="194" y="111"/>
                </a:lnTo>
                <a:lnTo>
                  <a:pt x="14" y="161"/>
                </a:lnTo>
                <a:lnTo>
                  <a:pt x="0" y="64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4606920" y="3160800"/>
            <a:ext cx="142920" cy="115920"/>
          </a:xfrm>
          <a:custGeom>
            <a:avLst/>
            <a:gdLst/>
            <a:ahLst/>
            <a:rect l="l" t="t" r="r" b="b"/>
            <a:pathLst>
              <a:path w="185" h="142">
                <a:moveTo>
                  <a:pt x="0" y="36"/>
                </a:moveTo>
                <a:lnTo>
                  <a:pt x="142" y="0"/>
                </a:lnTo>
                <a:lnTo>
                  <a:pt x="185" y="64"/>
                </a:lnTo>
                <a:lnTo>
                  <a:pt x="160" y="93"/>
                </a:lnTo>
                <a:lnTo>
                  <a:pt x="115" y="82"/>
                </a:lnTo>
                <a:lnTo>
                  <a:pt x="45" y="142"/>
                </a:lnTo>
                <a:lnTo>
                  <a:pt x="8" y="111"/>
                </a:lnTo>
                <a:lnTo>
                  <a:pt x="0" y="36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4630680" y="3240000"/>
            <a:ext cx="142920" cy="90720"/>
          </a:xfrm>
          <a:custGeom>
            <a:avLst/>
            <a:gdLst/>
            <a:ahLst/>
            <a:rect l="l" t="t" r="r" b="b"/>
            <a:pathLst>
              <a:path w="183" h="109">
                <a:moveTo>
                  <a:pt x="0" y="80"/>
                </a:moveTo>
                <a:lnTo>
                  <a:pt x="75" y="45"/>
                </a:lnTo>
                <a:lnTo>
                  <a:pt x="149" y="0"/>
                </a:lnTo>
                <a:lnTo>
                  <a:pt x="162" y="2"/>
                </a:lnTo>
                <a:lnTo>
                  <a:pt x="183" y="3"/>
                </a:lnTo>
                <a:lnTo>
                  <a:pt x="111" y="61"/>
                </a:lnTo>
                <a:lnTo>
                  <a:pt x="22" y="109"/>
                </a:lnTo>
                <a:lnTo>
                  <a:pt x="0" y="8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4629240" y="2820960"/>
            <a:ext cx="150840" cy="282600"/>
          </a:xfrm>
          <a:custGeom>
            <a:avLst/>
            <a:gdLst/>
            <a:ahLst/>
            <a:rect l="l" t="t" r="r" b="b"/>
            <a:pathLst>
              <a:path w="196" h="348">
                <a:moveTo>
                  <a:pt x="42" y="0"/>
                </a:moveTo>
                <a:lnTo>
                  <a:pt x="0" y="61"/>
                </a:lnTo>
                <a:lnTo>
                  <a:pt x="45" y="142"/>
                </a:lnTo>
                <a:lnTo>
                  <a:pt x="18" y="163"/>
                </a:lnTo>
                <a:lnTo>
                  <a:pt x="29" y="348"/>
                </a:lnTo>
                <a:lnTo>
                  <a:pt x="138" y="321"/>
                </a:lnTo>
                <a:lnTo>
                  <a:pt x="167" y="321"/>
                </a:lnTo>
                <a:lnTo>
                  <a:pt x="183" y="302"/>
                </a:lnTo>
                <a:lnTo>
                  <a:pt x="183" y="267"/>
                </a:lnTo>
                <a:lnTo>
                  <a:pt x="196" y="246"/>
                </a:lnTo>
                <a:lnTo>
                  <a:pt x="135" y="219"/>
                </a:lnTo>
                <a:lnTo>
                  <a:pt x="56" y="16"/>
                </a:lnTo>
                <a:lnTo>
                  <a:pt x="42" y="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>
            <a:off x="4716360" y="3151080"/>
            <a:ext cx="71640" cy="63720"/>
          </a:xfrm>
          <a:custGeom>
            <a:avLst/>
            <a:gdLst/>
            <a:ahLst/>
            <a:rect l="l" t="t" r="r" b="b"/>
            <a:pathLst>
              <a:path w="94" h="77">
                <a:moveTo>
                  <a:pt x="0" y="13"/>
                </a:moveTo>
                <a:lnTo>
                  <a:pt x="40" y="0"/>
                </a:lnTo>
                <a:lnTo>
                  <a:pt x="94" y="40"/>
                </a:lnTo>
                <a:lnTo>
                  <a:pt x="83" y="50"/>
                </a:lnTo>
                <a:lnTo>
                  <a:pt x="56" y="50"/>
                </a:lnTo>
                <a:lnTo>
                  <a:pt x="43" y="77"/>
                </a:lnTo>
                <a:lnTo>
                  <a:pt x="0" y="13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4562640" y="3627360"/>
            <a:ext cx="37800" cy="71640"/>
          </a:xfrm>
          <a:custGeom>
            <a:avLst/>
            <a:gdLst/>
            <a:ahLst/>
            <a:rect l="l" t="t" r="r" b="b"/>
            <a:pathLst>
              <a:path w="50" h="86">
                <a:moveTo>
                  <a:pt x="0" y="7"/>
                </a:moveTo>
                <a:lnTo>
                  <a:pt x="50" y="0"/>
                </a:lnTo>
                <a:lnTo>
                  <a:pt x="22" y="86"/>
                </a:lnTo>
                <a:lnTo>
                  <a:pt x="2" y="84"/>
                </a:lnTo>
                <a:lnTo>
                  <a:pt x="0" y="7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9232920" y="2552760"/>
            <a:ext cx="291960" cy="466560"/>
          </a:xfrm>
          <a:custGeom>
            <a:avLst/>
            <a:gdLst/>
            <a:ahLst/>
            <a:rect l="l" t="t" r="r" b="b"/>
            <a:pathLst>
              <a:path w="376" h="576">
                <a:moveTo>
                  <a:pt x="87" y="18"/>
                </a:moveTo>
                <a:lnTo>
                  <a:pt x="32" y="124"/>
                </a:lnTo>
                <a:lnTo>
                  <a:pt x="59" y="163"/>
                </a:lnTo>
                <a:lnTo>
                  <a:pt x="32" y="212"/>
                </a:lnTo>
                <a:lnTo>
                  <a:pt x="48" y="228"/>
                </a:lnTo>
                <a:lnTo>
                  <a:pt x="37" y="260"/>
                </a:lnTo>
                <a:lnTo>
                  <a:pt x="37" y="314"/>
                </a:lnTo>
                <a:lnTo>
                  <a:pt x="0" y="334"/>
                </a:lnTo>
                <a:lnTo>
                  <a:pt x="14" y="350"/>
                </a:lnTo>
                <a:lnTo>
                  <a:pt x="93" y="551"/>
                </a:lnTo>
                <a:lnTo>
                  <a:pt x="156" y="576"/>
                </a:lnTo>
                <a:lnTo>
                  <a:pt x="152" y="535"/>
                </a:lnTo>
                <a:lnTo>
                  <a:pt x="183" y="502"/>
                </a:lnTo>
                <a:lnTo>
                  <a:pt x="172" y="468"/>
                </a:lnTo>
                <a:lnTo>
                  <a:pt x="249" y="427"/>
                </a:lnTo>
                <a:lnTo>
                  <a:pt x="253" y="371"/>
                </a:lnTo>
                <a:lnTo>
                  <a:pt x="297" y="368"/>
                </a:lnTo>
                <a:lnTo>
                  <a:pt x="333" y="325"/>
                </a:lnTo>
                <a:lnTo>
                  <a:pt x="376" y="296"/>
                </a:lnTo>
                <a:lnTo>
                  <a:pt x="376" y="260"/>
                </a:lnTo>
                <a:lnTo>
                  <a:pt x="317" y="249"/>
                </a:lnTo>
                <a:lnTo>
                  <a:pt x="306" y="210"/>
                </a:lnTo>
                <a:lnTo>
                  <a:pt x="247" y="204"/>
                </a:lnTo>
                <a:lnTo>
                  <a:pt x="199" y="34"/>
                </a:lnTo>
                <a:lnTo>
                  <a:pt x="177" y="0"/>
                </a:lnTo>
                <a:lnTo>
                  <a:pt x="118" y="14"/>
                </a:lnTo>
                <a:lnTo>
                  <a:pt x="107" y="30"/>
                </a:lnTo>
                <a:lnTo>
                  <a:pt x="87" y="18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8798040" y="3473280"/>
            <a:ext cx="374400" cy="163800"/>
          </a:xfrm>
          <a:custGeom>
            <a:avLst/>
            <a:gdLst/>
            <a:ahLst/>
            <a:rect l="l" t="t" r="r" b="b"/>
            <a:pathLst>
              <a:path w="484" h="199">
                <a:moveTo>
                  <a:pt x="0" y="68"/>
                </a:moveTo>
                <a:lnTo>
                  <a:pt x="360" y="0"/>
                </a:lnTo>
                <a:lnTo>
                  <a:pt x="420" y="136"/>
                </a:lnTo>
                <a:lnTo>
                  <a:pt x="483" y="122"/>
                </a:lnTo>
                <a:lnTo>
                  <a:pt x="484" y="190"/>
                </a:lnTo>
                <a:lnTo>
                  <a:pt x="434" y="199"/>
                </a:lnTo>
                <a:lnTo>
                  <a:pt x="389" y="154"/>
                </a:lnTo>
                <a:lnTo>
                  <a:pt x="360" y="100"/>
                </a:lnTo>
                <a:lnTo>
                  <a:pt x="355" y="25"/>
                </a:lnTo>
                <a:lnTo>
                  <a:pt x="334" y="62"/>
                </a:lnTo>
                <a:lnTo>
                  <a:pt x="359" y="176"/>
                </a:lnTo>
                <a:lnTo>
                  <a:pt x="253" y="192"/>
                </a:lnTo>
                <a:lnTo>
                  <a:pt x="249" y="109"/>
                </a:lnTo>
                <a:lnTo>
                  <a:pt x="185" y="73"/>
                </a:lnTo>
                <a:lnTo>
                  <a:pt x="129" y="64"/>
                </a:lnTo>
                <a:lnTo>
                  <a:pt x="14" y="122"/>
                </a:lnTo>
                <a:lnTo>
                  <a:pt x="0" y="68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5729400" y="2587680"/>
            <a:ext cx="495360" cy="379440"/>
          </a:xfrm>
          <a:custGeom>
            <a:avLst/>
            <a:gdLst/>
            <a:ahLst/>
            <a:rect l="l" t="t" r="r" b="b"/>
            <a:pathLst>
              <a:path w="639" h="468">
                <a:moveTo>
                  <a:pt x="161" y="0"/>
                </a:moveTo>
                <a:lnTo>
                  <a:pt x="292" y="36"/>
                </a:lnTo>
                <a:lnTo>
                  <a:pt x="393" y="59"/>
                </a:lnTo>
                <a:lnTo>
                  <a:pt x="441" y="70"/>
                </a:lnTo>
                <a:lnTo>
                  <a:pt x="491" y="77"/>
                </a:lnTo>
                <a:lnTo>
                  <a:pt x="558" y="90"/>
                </a:lnTo>
                <a:lnTo>
                  <a:pt x="639" y="104"/>
                </a:lnTo>
                <a:lnTo>
                  <a:pt x="587" y="468"/>
                </a:lnTo>
                <a:lnTo>
                  <a:pt x="339" y="416"/>
                </a:lnTo>
                <a:lnTo>
                  <a:pt x="305" y="440"/>
                </a:lnTo>
                <a:lnTo>
                  <a:pt x="260" y="404"/>
                </a:lnTo>
                <a:lnTo>
                  <a:pt x="220" y="440"/>
                </a:lnTo>
                <a:lnTo>
                  <a:pt x="185" y="409"/>
                </a:lnTo>
                <a:lnTo>
                  <a:pt x="82" y="404"/>
                </a:lnTo>
                <a:lnTo>
                  <a:pt x="97" y="344"/>
                </a:lnTo>
                <a:lnTo>
                  <a:pt x="23" y="339"/>
                </a:lnTo>
                <a:lnTo>
                  <a:pt x="16" y="305"/>
                </a:lnTo>
                <a:lnTo>
                  <a:pt x="30" y="269"/>
                </a:lnTo>
                <a:lnTo>
                  <a:pt x="12" y="237"/>
                </a:lnTo>
                <a:lnTo>
                  <a:pt x="14" y="145"/>
                </a:lnTo>
                <a:lnTo>
                  <a:pt x="0" y="75"/>
                </a:lnTo>
                <a:lnTo>
                  <a:pt x="9" y="48"/>
                </a:lnTo>
                <a:lnTo>
                  <a:pt x="41" y="59"/>
                </a:lnTo>
                <a:lnTo>
                  <a:pt x="75" y="100"/>
                </a:lnTo>
                <a:lnTo>
                  <a:pt x="138" y="109"/>
                </a:lnTo>
                <a:lnTo>
                  <a:pt x="154" y="143"/>
                </a:lnTo>
                <a:lnTo>
                  <a:pt x="123" y="143"/>
                </a:lnTo>
                <a:lnTo>
                  <a:pt x="120" y="172"/>
                </a:lnTo>
                <a:lnTo>
                  <a:pt x="138" y="176"/>
                </a:lnTo>
                <a:lnTo>
                  <a:pt x="145" y="204"/>
                </a:lnTo>
                <a:lnTo>
                  <a:pt x="107" y="226"/>
                </a:lnTo>
                <a:lnTo>
                  <a:pt x="107" y="246"/>
                </a:lnTo>
                <a:lnTo>
                  <a:pt x="150" y="246"/>
                </a:lnTo>
                <a:lnTo>
                  <a:pt x="161" y="195"/>
                </a:lnTo>
                <a:lnTo>
                  <a:pt x="193" y="165"/>
                </a:lnTo>
                <a:lnTo>
                  <a:pt x="154" y="86"/>
                </a:lnTo>
                <a:lnTo>
                  <a:pt x="179" y="61"/>
                </a:lnTo>
                <a:lnTo>
                  <a:pt x="161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5611680" y="2863800"/>
            <a:ext cx="619200" cy="492120"/>
          </a:xfrm>
          <a:custGeom>
            <a:avLst/>
            <a:gdLst/>
            <a:ahLst/>
            <a:rect l="l" t="t" r="r" b="b"/>
            <a:pathLst>
              <a:path w="797" h="609">
                <a:moveTo>
                  <a:pt x="174" y="0"/>
                </a:moveTo>
                <a:lnTo>
                  <a:pt x="151" y="13"/>
                </a:lnTo>
                <a:lnTo>
                  <a:pt x="136" y="66"/>
                </a:lnTo>
                <a:lnTo>
                  <a:pt x="122" y="111"/>
                </a:lnTo>
                <a:lnTo>
                  <a:pt x="111" y="147"/>
                </a:lnTo>
                <a:lnTo>
                  <a:pt x="97" y="187"/>
                </a:lnTo>
                <a:lnTo>
                  <a:pt x="81" y="226"/>
                </a:lnTo>
                <a:lnTo>
                  <a:pt x="59" y="269"/>
                </a:lnTo>
                <a:lnTo>
                  <a:pt x="30" y="320"/>
                </a:lnTo>
                <a:lnTo>
                  <a:pt x="0" y="368"/>
                </a:lnTo>
                <a:lnTo>
                  <a:pt x="0" y="474"/>
                </a:lnTo>
                <a:lnTo>
                  <a:pt x="447" y="565"/>
                </a:lnTo>
                <a:lnTo>
                  <a:pt x="653" y="609"/>
                </a:lnTo>
                <a:lnTo>
                  <a:pt x="696" y="397"/>
                </a:lnTo>
                <a:lnTo>
                  <a:pt x="723" y="379"/>
                </a:lnTo>
                <a:lnTo>
                  <a:pt x="698" y="332"/>
                </a:lnTo>
                <a:lnTo>
                  <a:pt x="711" y="284"/>
                </a:lnTo>
                <a:lnTo>
                  <a:pt x="797" y="203"/>
                </a:lnTo>
                <a:lnTo>
                  <a:pt x="738" y="129"/>
                </a:lnTo>
                <a:lnTo>
                  <a:pt x="490" y="77"/>
                </a:lnTo>
                <a:lnTo>
                  <a:pt x="456" y="99"/>
                </a:lnTo>
                <a:lnTo>
                  <a:pt x="411" y="63"/>
                </a:lnTo>
                <a:lnTo>
                  <a:pt x="371" y="101"/>
                </a:lnTo>
                <a:lnTo>
                  <a:pt x="334" y="63"/>
                </a:lnTo>
                <a:lnTo>
                  <a:pt x="235" y="65"/>
                </a:lnTo>
                <a:lnTo>
                  <a:pt x="248" y="5"/>
                </a:lnTo>
                <a:lnTo>
                  <a:pt x="174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5562720" y="3243240"/>
            <a:ext cx="650880" cy="1050840"/>
          </a:xfrm>
          <a:custGeom>
            <a:avLst/>
            <a:gdLst/>
            <a:ahLst/>
            <a:rect l="l" t="t" r="r" b="b"/>
            <a:pathLst>
              <a:path w="840" h="1298">
                <a:moveTo>
                  <a:pt x="65" y="0"/>
                </a:moveTo>
                <a:lnTo>
                  <a:pt x="451" y="77"/>
                </a:lnTo>
                <a:lnTo>
                  <a:pt x="366" y="460"/>
                </a:lnTo>
                <a:lnTo>
                  <a:pt x="801" y="1041"/>
                </a:lnTo>
                <a:lnTo>
                  <a:pt x="840" y="1115"/>
                </a:lnTo>
                <a:lnTo>
                  <a:pt x="799" y="1151"/>
                </a:lnTo>
                <a:lnTo>
                  <a:pt x="772" y="1215"/>
                </a:lnTo>
                <a:lnTo>
                  <a:pt x="747" y="1253"/>
                </a:lnTo>
                <a:lnTo>
                  <a:pt x="774" y="1287"/>
                </a:lnTo>
                <a:lnTo>
                  <a:pt x="729" y="1298"/>
                </a:lnTo>
                <a:lnTo>
                  <a:pt x="474" y="1289"/>
                </a:lnTo>
                <a:lnTo>
                  <a:pt x="458" y="1214"/>
                </a:lnTo>
                <a:lnTo>
                  <a:pt x="413" y="1158"/>
                </a:lnTo>
                <a:lnTo>
                  <a:pt x="381" y="1138"/>
                </a:lnTo>
                <a:lnTo>
                  <a:pt x="372" y="1099"/>
                </a:lnTo>
                <a:lnTo>
                  <a:pt x="345" y="1077"/>
                </a:lnTo>
                <a:lnTo>
                  <a:pt x="318" y="1050"/>
                </a:lnTo>
                <a:lnTo>
                  <a:pt x="309" y="1020"/>
                </a:lnTo>
                <a:lnTo>
                  <a:pt x="284" y="1000"/>
                </a:lnTo>
                <a:lnTo>
                  <a:pt x="244" y="1011"/>
                </a:lnTo>
                <a:lnTo>
                  <a:pt x="199" y="995"/>
                </a:lnTo>
                <a:lnTo>
                  <a:pt x="199" y="978"/>
                </a:lnTo>
                <a:lnTo>
                  <a:pt x="198" y="943"/>
                </a:lnTo>
                <a:lnTo>
                  <a:pt x="180" y="903"/>
                </a:lnTo>
                <a:lnTo>
                  <a:pt x="178" y="871"/>
                </a:lnTo>
                <a:lnTo>
                  <a:pt x="158" y="842"/>
                </a:lnTo>
                <a:lnTo>
                  <a:pt x="164" y="815"/>
                </a:lnTo>
                <a:lnTo>
                  <a:pt x="108" y="749"/>
                </a:lnTo>
                <a:lnTo>
                  <a:pt x="108" y="711"/>
                </a:lnTo>
                <a:lnTo>
                  <a:pt x="137" y="697"/>
                </a:lnTo>
                <a:lnTo>
                  <a:pt x="137" y="673"/>
                </a:lnTo>
                <a:lnTo>
                  <a:pt x="108" y="666"/>
                </a:lnTo>
                <a:lnTo>
                  <a:pt x="95" y="630"/>
                </a:lnTo>
                <a:lnTo>
                  <a:pt x="81" y="567"/>
                </a:lnTo>
                <a:lnTo>
                  <a:pt x="122" y="602"/>
                </a:lnTo>
                <a:lnTo>
                  <a:pt x="106" y="557"/>
                </a:lnTo>
                <a:lnTo>
                  <a:pt x="137" y="557"/>
                </a:lnTo>
                <a:lnTo>
                  <a:pt x="137" y="524"/>
                </a:lnTo>
                <a:lnTo>
                  <a:pt x="106" y="503"/>
                </a:lnTo>
                <a:lnTo>
                  <a:pt x="92" y="533"/>
                </a:lnTo>
                <a:lnTo>
                  <a:pt x="65" y="523"/>
                </a:lnTo>
                <a:lnTo>
                  <a:pt x="11" y="377"/>
                </a:lnTo>
                <a:lnTo>
                  <a:pt x="25" y="273"/>
                </a:lnTo>
                <a:lnTo>
                  <a:pt x="0" y="214"/>
                </a:lnTo>
                <a:lnTo>
                  <a:pt x="13" y="169"/>
                </a:lnTo>
                <a:lnTo>
                  <a:pt x="40" y="160"/>
                </a:lnTo>
                <a:lnTo>
                  <a:pt x="65" y="88"/>
                </a:lnTo>
                <a:lnTo>
                  <a:pt x="65" y="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5846760" y="3308400"/>
            <a:ext cx="492120" cy="777960"/>
          </a:xfrm>
          <a:custGeom>
            <a:avLst/>
            <a:gdLst/>
            <a:ahLst/>
            <a:rect l="l" t="t" r="r" b="b"/>
            <a:pathLst>
              <a:path w="636" h="960">
                <a:moveTo>
                  <a:pt x="81" y="0"/>
                </a:moveTo>
                <a:lnTo>
                  <a:pt x="0" y="381"/>
                </a:lnTo>
                <a:lnTo>
                  <a:pt x="433" y="960"/>
                </a:lnTo>
                <a:lnTo>
                  <a:pt x="460" y="935"/>
                </a:lnTo>
                <a:lnTo>
                  <a:pt x="458" y="820"/>
                </a:lnTo>
                <a:lnTo>
                  <a:pt x="512" y="829"/>
                </a:lnTo>
                <a:lnTo>
                  <a:pt x="568" y="477"/>
                </a:lnTo>
                <a:lnTo>
                  <a:pt x="605" y="239"/>
                </a:lnTo>
                <a:lnTo>
                  <a:pt x="616" y="167"/>
                </a:lnTo>
                <a:lnTo>
                  <a:pt x="636" y="102"/>
                </a:lnTo>
                <a:lnTo>
                  <a:pt x="350" y="58"/>
                </a:lnTo>
                <a:lnTo>
                  <a:pt x="81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6118200" y="2670120"/>
            <a:ext cx="444600" cy="752400"/>
          </a:xfrm>
          <a:custGeom>
            <a:avLst/>
            <a:gdLst/>
            <a:ahLst/>
            <a:rect l="l" t="t" r="r" b="b"/>
            <a:pathLst>
              <a:path w="573" h="928">
                <a:moveTo>
                  <a:pt x="139" y="0"/>
                </a:moveTo>
                <a:lnTo>
                  <a:pt x="87" y="363"/>
                </a:lnTo>
                <a:lnTo>
                  <a:pt x="140" y="440"/>
                </a:lnTo>
                <a:lnTo>
                  <a:pt x="56" y="521"/>
                </a:lnTo>
                <a:lnTo>
                  <a:pt x="45" y="576"/>
                </a:lnTo>
                <a:lnTo>
                  <a:pt x="69" y="616"/>
                </a:lnTo>
                <a:lnTo>
                  <a:pt x="45" y="636"/>
                </a:lnTo>
                <a:lnTo>
                  <a:pt x="0" y="846"/>
                </a:lnTo>
                <a:lnTo>
                  <a:pt x="273" y="894"/>
                </a:lnTo>
                <a:lnTo>
                  <a:pt x="532" y="928"/>
                </a:lnTo>
                <a:lnTo>
                  <a:pt x="559" y="736"/>
                </a:lnTo>
                <a:lnTo>
                  <a:pt x="573" y="630"/>
                </a:lnTo>
                <a:lnTo>
                  <a:pt x="548" y="592"/>
                </a:lnTo>
                <a:lnTo>
                  <a:pt x="489" y="603"/>
                </a:lnTo>
                <a:lnTo>
                  <a:pt x="411" y="612"/>
                </a:lnTo>
                <a:lnTo>
                  <a:pt x="397" y="526"/>
                </a:lnTo>
                <a:lnTo>
                  <a:pt x="304" y="456"/>
                </a:lnTo>
                <a:lnTo>
                  <a:pt x="316" y="411"/>
                </a:lnTo>
                <a:lnTo>
                  <a:pt x="325" y="332"/>
                </a:lnTo>
                <a:lnTo>
                  <a:pt x="205" y="162"/>
                </a:lnTo>
                <a:lnTo>
                  <a:pt x="221" y="1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6253200" y="3392640"/>
            <a:ext cx="412560" cy="556920"/>
          </a:xfrm>
          <a:custGeom>
            <a:avLst/>
            <a:gdLst/>
            <a:ahLst/>
            <a:rect l="l" t="t" r="r" b="b"/>
            <a:pathLst>
              <a:path w="532" h="686">
                <a:moveTo>
                  <a:pt x="99" y="0"/>
                </a:moveTo>
                <a:lnTo>
                  <a:pt x="359" y="36"/>
                </a:lnTo>
                <a:lnTo>
                  <a:pt x="341" y="167"/>
                </a:lnTo>
                <a:lnTo>
                  <a:pt x="532" y="185"/>
                </a:lnTo>
                <a:lnTo>
                  <a:pt x="480" y="686"/>
                </a:lnTo>
                <a:lnTo>
                  <a:pt x="0" y="634"/>
                </a:lnTo>
                <a:lnTo>
                  <a:pt x="49" y="314"/>
                </a:lnTo>
                <a:lnTo>
                  <a:pt x="99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6273720" y="2678040"/>
            <a:ext cx="771480" cy="503280"/>
          </a:xfrm>
          <a:custGeom>
            <a:avLst/>
            <a:gdLst/>
            <a:ahLst/>
            <a:rect l="l" t="t" r="r" b="b"/>
            <a:pathLst>
              <a:path w="997" h="621">
                <a:moveTo>
                  <a:pt x="17" y="0"/>
                </a:moveTo>
                <a:lnTo>
                  <a:pt x="212" y="25"/>
                </a:lnTo>
                <a:lnTo>
                  <a:pt x="331" y="41"/>
                </a:lnTo>
                <a:lnTo>
                  <a:pt x="487" y="58"/>
                </a:lnTo>
                <a:lnTo>
                  <a:pt x="631" y="72"/>
                </a:lnTo>
                <a:lnTo>
                  <a:pt x="880" y="90"/>
                </a:lnTo>
                <a:lnTo>
                  <a:pt x="997" y="99"/>
                </a:lnTo>
                <a:lnTo>
                  <a:pt x="993" y="605"/>
                </a:lnTo>
                <a:lnTo>
                  <a:pt x="383" y="553"/>
                </a:lnTo>
                <a:lnTo>
                  <a:pt x="370" y="621"/>
                </a:lnTo>
                <a:lnTo>
                  <a:pt x="347" y="589"/>
                </a:lnTo>
                <a:lnTo>
                  <a:pt x="291" y="594"/>
                </a:lnTo>
                <a:lnTo>
                  <a:pt x="210" y="607"/>
                </a:lnTo>
                <a:lnTo>
                  <a:pt x="196" y="519"/>
                </a:lnTo>
                <a:lnTo>
                  <a:pt x="101" y="449"/>
                </a:lnTo>
                <a:lnTo>
                  <a:pt x="115" y="382"/>
                </a:lnTo>
                <a:lnTo>
                  <a:pt x="124" y="329"/>
                </a:lnTo>
                <a:lnTo>
                  <a:pt x="0" y="154"/>
                </a:lnTo>
                <a:lnTo>
                  <a:pt x="17" y="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6515280" y="3121200"/>
            <a:ext cx="527040" cy="452160"/>
          </a:xfrm>
          <a:custGeom>
            <a:avLst/>
            <a:gdLst/>
            <a:ahLst/>
            <a:rect l="l" t="t" r="r" b="b"/>
            <a:pathLst>
              <a:path w="682" h="558">
                <a:moveTo>
                  <a:pt x="66" y="0"/>
                </a:moveTo>
                <a:lnTo>
                  <a:pt x="41" y="208"/>
                </a:lnTo>
                <a:lnTo>
                  <a:pt x="0" y="506"/>
                </a:lnTo>
                <a:lnTo>
                  <a:pt x="197" y="522"/>
                </a:lnTo>
                <a:lnTo>
                  <a:pt x="659" y="558"/>
                </a:lnTo>
                <a:lnTo>
                  <a:pt x="682" y="57"/>
                </a:lnTo>
                <a:lnTo>
                  <a:pt x="66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6621480" y="3543480"/>
            <a:ext cx="552600" cy="428400"/>
          </a:xfrm>
          <a:custGeom>
            <a:avLst/>
            <a:gdLst/>
            <a:ahLst/>
            <a:rect l="l" t="t" r="r" b="b"/>
            <a:pathLst>
              <a:path w="711" h="529">
                <a:moveTo>
                  <a:pt x="59" y="0"/>
                </a:moveTo>
                <a:lnTo>
                  <a:pt x="24" y="318"/>
                </a:lnTo>
                <a:lnTo>
                  <a:pt x="0" y="501"/>
                </a:lnTo>
                <a:lnTo>
                  <a:pt x="356" y="519"/>
                </a:lnTo>
                <a:lnTo>
                  <a:pt x="695" y="529"/>
                </a:lnTo>
                <a:lnTo>
                  <a:pt x="706" y="282"/>
                </a:lnTo>
                <a:lnTo>
                  <a:pt x="711" y="40"/>
                </a:lnTo>
                <a:lnTo>
                  <a:pt x="517" y="36"/>
                </a:lnTo>
                <a:lnTo>
                  <a:pt x="59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6126120" y="3903840"/>
            <a:ext cx="500040" cy="579240"/>
          </a:xfrm>
          <a:custGeom>
            <a:avLst/>
            <a:gdLst/>
            <a:ahLst/>
            <a:rect l="l" t="t" r="r" b="b"/>
            <a:pathLst>
              <a:path w="645" h="716">
                <a:moveTo>
                  <a:pt x="164" y="0"/>
                </a:moveTo>
                <a:lnTo>
                  <a:pt x="151" y="93"/>
                </a:lnTo>
                <a:lnTo>
                  <a:pt x="95" y="83"/>
                </a:lnTo>
                <a:lnTo>
                  <a:pt x="99" y="203"/>
                </a:lnTo>
                <a:lnTo>
                  <a:pt x="72" y="226"/>
                </a:lnTo>
                <a:lnTo>
                  <a:pt x="111" y="300"/>
                </a:lnTo>
                <a:lnTo>
                  <a:pt x="72" y="332"/>
                </a:lnTo>
                <a:lnTo>
                  <a:pt x="50" y="386"/>
                </a:lnTo>
                <a:lnTo>
                  <a:pt x="20" y="438"/>
                </a:lnTo>
                <a:lnTo>
                  <a:pt x="41" y="469"/>
                </a:lnTo>
                <a:lnTo>
                  <a:pt x="4" y="481"/>
                </a:lnTo>
                <a:lnTo>
                  <a:pt x="0" y="530"/>
                </a:lnTo>
                <a:lnTo>
                  <a:pt x="363" y="713"/>
                </a:lnTo>
                <a:lnTo>
                  <a:pt x="567" y="716"/>
                </a:lnTo>
                <a:lnTo>
                  <a:pt x="645" y="56"/>
                </a:lnTo>
                <a:lnTo>
                  <a:pt x="164" y="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6562800" y="3944880"/>
            <a:ext cx="528480" cy="549360"/>
          </a:xfrm>
          <a:custGeom>
            <a:avLst/>
            <a:gdLst/>
            <a:ahLst/>
            <a:rect l="l" t="t" r="r" b="b"/>
            <a:pathLst>
              <a:path w="684" h="679">
                <a:moveTo>
                  <a:pt x="83" y="0"/>
                </a:moveTo>
                <a:lnTo>
                  <a:pt x="684" y="27"/>
                </a:lnTo>
                <a:lnTo>
                  <a:pt x="655" y="627"/>
                </a:lnTo>
                <a:lnTo>
                  <a:pt x="460" y="616"/>
                </a:lnTo>
                <a:lnTo>
                  <a:pt x="276" y="611"/>
                </a:lnTo>
                <a:lnTo>
                  <a:pt x="276" y="634"/>
                </a:lnTo>
                <a:lnTo>
                  <a:pt x="124" y="634"/>
                </a:lnTo>
                <a:lnTo>
                  <a:pt x="115" y="679"/>
                </a:lnTo>
                <a:lnTo>
                  <a:pt x="0" y="664"/>
                </a:lnTo>
                <a:lnTo>
                  <a:pt x="65" y="157"/>
                </a:lnTo>
                <a:lnTo>
                  <a:pt x="83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6772320" y="4025880"/>
            <a:ext cx="1074600" cy="1041480"/>
          </a:xfrm>
          <a:custGeom>
            <a:avLst/>
            <a:gdLst/>
            <a:ahLst/>
            <a:rect l="l" t="t" r="r" b="b"/>
            <a:pathLst>
              <a:path w="1388" h="1285">
                <a:moveTo>
                  <a:pt x="402" y="0"/>
                </a:moveTo>
                <a:lnTo>
                  <a:pt x="709" y="11"/>
                </a:lnTo>
                <a:lnTo>
                  <a:pt x="709" y="244"/>
                </a:lnTo>
                <a:lnTo>
                  <a:pt x="865" y="309"/>
                </a:lnTo>
                <a:lnTo>
                  <a:pt x="908" y="287"/>
                </a:lnTo>
                <a:lnTo>
                  <a:pt x="1011" y="337"/>
                </a:lnTo>
                <a:lnTo>
                  <a:pt x="1072" y="334"/>
                </a:lnTo>
                <a:lnTo>
                  <a:pt x="1190" y="283"/>
                </a:lnTo>
                <a:lnTo>
                  <a:pt x="1258" y="332"/>
                </a:lnTo>
                <a:lnTo>
                  <a:pt x="1318" y="345"/>
                </a:lnTo>
                <a:lnTo>
                  <a:pt x="1318" y="535"/>
                </a:lnTo>
                <a:lnTo>
                  <a:pt x="1388" y="653"/>
                </a:lnTo>
                <a:lnTo>
                  <a:pt x="1371" y="815"/>
                </a:lnTo>
                <a:lnTo>
                  <a:pt x="1296" y="879"/>
                </a:lnTo>
                <a:lnTo>
                  <a:pt x="1280" y="820"/>
                </a:lnTo>
                <a:lnTo>
                  <a:pt x="1258" y="847"/>
                </a:lnTo>
                <a:lnTo>
                  <a:pt x="1275" y="885"/>
                </a:lnTo>
                <a:lnTo>
                  <a:pt x="1140" y="982"/>
                </a:lnTo>
                <a:lnTo>
                  <a:pt x="1108" y="987"/>
                </a:lnTo>
                <a:lnTo>
                  <a:pt x="1038" y="1036"/>
                </a:lnTo>
                <a:lnTo>
                  <a:pt x="1038" y="1062"/>
                </a:lnTo>
                <a:lnTo>
                  <a:pt x="1016" y="1068"/>
                </a:lnTo>
                <a:lnTo>
                  <a:pt x="1032" y="1100"/>
                </a:lnTo>
                <a:lnTo>
                  <a:pt x="995" y="1149"/>
                </a:lnTo>
                <a:lnTo>
                  <a:pt x="1016" y="1219"/>
                </a:lnTo>
                <a:lnTo>
                  <a:pt x="1038" y="1242"/>
                </a:lnTo>
                <a:lnTo>
                  <a:pt x="1032" y="1285"/>
                </a:lnTo>
                <a:lnTo>
                  <a:pt x="978" y="1285"/>
                </a:lnTo>
                <a:lnTo>
                  <a:pt x="930" y="1263"/>
                </a:lnTo>
                <a:lnTo>
                  <a:pt x="898" y="1269"/>
                </a:lnTo>
                <a:lnTo>
                  <a:pt x="790" y="1231"/>
                </a:lnTo>
                <a:lnTo>
                  <a:pt x="741" y="1084"/>
                </a:lnTo>
                <a:lnTo>
                  <a:pt x="666" y="1014"/>
                </a:lnTo>
                <a:lnTo>
                  <a:pt x="600" y="885"/>
                </a:lnTo>
                <a:lnTo>
                  <a:pt x="569" y="872"/>
                </a:lnTo>
                <a:lnTo>
                  <a:pt x="533" y="840"/>
                </a:lnTo>
                <a:lnTo>
                  <a:pt x="499" y="840"/>
                </a:lnTo>
                <a:lnTo>
                  <a:pt x="447" y="829"/>
                </a:lnTo>
                <a:lnTo>
                  <a:pt x="408" y="840"/>
                </a:lnTo>
                <a:lnTo>
                  <a:pt x="381" y="904"/>
                </a:lnTo>
                <a:lnTo>
                  <a:pt x="339" y="915"/>
                </a:lnTo>
                <a:lnTo>
                  <a:pt x="251" y="865"/>
                </a:lnTo>
                <a:lnTo>
                  <a:pt x="199" y="804"/>
                </a:lnTo>
                <a:lnTo>
                  <a:pt x="190" y="730"/>
                </a:lnTo>
                <a:lnTo>
                  <a:pt x="153" y="680"/>
                </a:lnTo>
                <a:lnTo>
                  <a:pt x="65" y="610"/>
                </a:lnTo>
                <a:lnTo>
                  <a:pt x="0" y="537"/>
                </a:lnTo>
                <a:lnTo>
                  <a:pt x="0" y="506"/>
                </a:lnTo>
                <a:lnTo>
                  <a:pt x="210" y="508"/>
                </a:lnTo>
                <a:lnTo>
                  <a:pt x="381" y="522"/>
                </a:lnTo>
                <a:lnTo>
                  <a:pt x="402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7043760" y="2757600"/>
            <a:ext cx="519120" cy="317520"/>
          </a:xfrm>
          <a:custGeom>
            <a:avLst/>
            <a:gdLst/>
            <a:ahLst/>
            <a:rect l="l" t="t" r="r" b="b"/>
            <a:pathLst>
              <a:path w="668" h="391">
                <a:moveTo>
                  <a:pt x="2" y="0"/>
                </a:moveTo>
                <a:lnTo>
                  <a:pt x="560" y="12"/>
                </a:lnTo>
                <a:lnTo>
                  <a:pt x="601" y="127"/>
                </a:lnTo>
                <a:lnTo>
                  <a:pt x="641" y="215"/>
                </a:lnTo>
                <a:lnTo>
                  <a:pt x="668" y="359"/>
                </a:lnTo>
                <a:lnTo>
                  <a:pt x="652" y="391"/>
                </a:lnTo>
                <a:lnTo>
                  <a:pt x="445" y="386"/>
                </a:lnTo>
                <a:lnTo>
                  <a:pt x="0" y="379"/>
                </a:lnTo>
                <a:lnTo>
                  <a:pt x="2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7031160" y="3062160"/>
            <a:ext cx="542880" cy="371520"/>
          </a:xfrm>
          <a:custGeom>
            <a:avLst/>
            <a:gdLst/>
            <a:ahLst/>
            <a:rect l="l" t="t" r="r" b="b"/>
            <a:pathLst>
              <a:path w="702" h="457">
                <a:moveTo>
                  <a:pt x="13" y="0"/>
                </a:moveTo>
                <a:lnTo>
                  <a:pt x="11" y="177"/>
                </a:lnTo>
                <a:lnTo>
                  <a:pt x="0" y="386"/>
                </a:lnTo>
                <a:lnTo>
                  <a:pt x="510" y="393"/>
                </a:lnTo>
                <a:lnTo>
                  <a:pt x="564" y="422"/>
                </a:lnTo>
                <a:lnTo>
                  <a:pt x="601" y="382"/>
                </a:lnTo>
                <a:lnTo>
                  <a:pt x="702" y="457"/>
                </a:lnTo>
                <a:lnTo>
                  <a:pt x="687" y="378"/>
                </a:lnTo>
                <a:lnTo>
                  <a:pt x="696" y="317"/>
                </a:lnTo>
                <a:lnTo>
                  <a:pt x="702" y="109"/>
                </a:lnTo>
                <a:lnTo>
                  <a:pt x="657" y="64"/>
                </a:lnTo>
                <a:lnTo>
                  <a:pt x="675" y="7"/>
                </a:lnTo>
                <a:lnTo>
                  <a:pt x="341" y="5"/>
                </a:lnTo>
                <a:lnTo>
                  <a:pt x="13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7023240" y="3371760"/>
            <a:ext cx="647640" cy="304920"/>
          </a:xfrm>
          <a:custGeom>
            <a:avLst/>
            <a:gdLst/>
            <a:ahLst/>
            <a:rect l="l" t="t" r="r" b="b"/>
            <a:pathLst>
              <a:path w="837" h="377">
                <a:moveTo>
                  <a:pt x="9" y="0"/>
                </a:moveTo>
                <a:lnTo>
                  <a:pt x="0" y="250"/>
                </a:lnTo>
                <a:lnTo>
                  <a:pt x="189" y="255"/>
                </a:lnTo>
                <a:lnTo>
                  <a:pt x="187" y="377"/>
                </a:lnTo>
                <a:lnTo>
                  <a:pt x="442" y="374"/>
                </a:lnTo>
                <a:lnTo>
                  <a:pt x="670" y="370"/>
                </a:lnTo>
                <a:lnTo>
                  <a:pt x="837" y="374"/>
                </a:lnTo>
                <a:lnTo>
                  <a:pt x="785" y="268"/>
                </a:lnTo>
                <a:lnTo>
                  <a:pt x="749" y="169"/>
                </a:lnTo>
                <a:lnTo>
                  <a:pt x="709" y="67"/>
                </a:lnTo>
                <a:lnTo>
                  <a:pt x="614" y="2"/>
                </a:lnTo>
                <a:lnTo>
                  <a:pt x="571" y="40"/>
                </a:lnTo>
                <a:lnTo>
                  <a:pt x="519" y="13"/>
                </a:lnTo>
                <a:lnTo>
                  <a:pt x="291" y="6"/>
                </a:lnTo>
                <a:lnTo>
                  <a:pt x="9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7159680" y="3670200"/>
            <a:ext cx="569880" cy="303480"/>
          </a:xfrm>
          <a:custGeom>
            <a:avLst/>
            <a:gdLst/>
            <a:ahLst/>
            <a:rect l="l" t="t" r="r" b="b"/>
            <a:pathLst>
              <a:path w="736" h="375">
                <a:moveTo>
                  <a:pt x="7" y="4"/>
                </a:moveTo>
                <a:lnTo>
                  <a:pt x="5" y="219"/>
                </a:lnTo>
                <a:lnTo>
                  <a:pt x="0" y="372"/>
                </a:lnTo>
                <a:lnTo>
                  <a:pt x="736" y="375"/>
                </a:lnTo>
                <a:lnTo>
                  <a:pt x="722" y="180"/>
                </a:lnTo>
                <a:lnTo>
                  <a:pt x="722" y="106"/>
                </a:lnTo>
                <a:lnTo>
                  <a:pt x="662" y="61"/>
                </a:lnTo>
                <a:lnTo>
                  <a:pt x="680" y="22"/>
                </a:lnTo>
                <a:lnTo>
                  <a:pt x="655" y="0"/>
                </a:lnTo>
                <a:lnTo>
                  <a:pt x="321" y="4"/>
                </a:lnTo>
                <a:lnTo>
                  <a:pt x="7" y="4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7083360" y="3967200"/>
            <a:ext cx="665280" cy="333360"/>
          </a:xfrm>
          <a:custGeom>
            <a:avLst/>
            <a:gdLst/>
            <a:ahLst/>
            <a:rect l="l" t="t" r="r" b="b"/>
            <a:pathLst>
              <a:path w="858" h="413">
                <a:moveTo>
                  <a:pt x="6" y="0"/>
                </a:moveTo>
                <a:lnTo>
                  <a:pt x="0" y="74"/>
                </a:lnTo>
                <a:lnTo>
                  <a:pt x="305" y="85"/>
                </a:lnTo>
                <a:lnTo>
                  <a:pt x="307" y="320"/>
                </a:lnTo>
                <a:lnTo>
                  <a:pt x="463" y="384"/>
                </a:lnTo>
                <a:lnTo>
                  <a:pt x="506" y="361"/>
                </a:lnTo>
                <a:lnTo>
                  <a:pt x="605" y="413"/>
                </a:lnTo>
                <a:lnTo>
                  <a:pt x="670" y="411"/>
                </a:lnTo>
                <a:lnTo>
                  <a:pt x="788" y="361"/>
                </a:lnTo>
                <a:lnTo>
                  <a:pt x="858" y="410"/>
                </a:lnTo>
                <a:lnTo>
                  <a:pt x="858" y="155"/>
                </a:lnTo>
                <a:lnTo>
                  <a:pt x="837" y="6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7736040" y="3983040"/>
            <a:ext cx="372960" cy="365040"/>
          </a:xfrm>
          <a:custGeom>
            <a:avLst/>
            <a:gdLst/>
            <a:ahLst/>
            <a:rect l="l" t="t" r="r" b="b"/>
            <a:pathLst>
              <a:path w="483" h="451">
                <a:moveTo>
                  <a:pt x="0" y="41"/>
                </a:moveTo>
                <a:lnTo>
                  <a:pt x="190" y="18"/>
                </a:lnTo>
                <a:lnTo>
                  <a:pt x="425" y="0"/>
                </a:lnTo>
                <a:lnTo>
                  <a:pt x="413" y="59"/>
                </a:lnTo>
                <a:lnTo>
                  <a:pt x="465" y="47"/>
                </a:lnTo>
                <a:lnTo>
                  <a:pt x="483" y="86"/>
                </a:lnTo>
                <a:lnTo>
                  <a:pt x="429" y="122"/>
                </a:lnTo>
                <a:lnTo>
                  <a:pt x="442" y="185"/>
                </a:lnTo>
                <a:lnTo>
                  <a:pt x="386" y="289"/>
                </a:lnTo>
                <a:lnTo>
                  <a:pt x="345" y="354"/>
                </a:lnTo>
                <a:lnTo>
                  <a:pt x="368" y="436"/>
                </a:lnTo>
                <a:lnTo>
                  <a:pt x="70" y="451"/>
                </a:lnTo>
                <a:lnTo>
                  <a:pt x="68" y="400"/>
                </a:lnTo>
                <a:lnTo>
                  <a:pt x="9" y="390"/>
                </a:lnTo>
                <a:lnTo>
                  <a:pt x="9" y="122"/>
                </a:lnTo>
                <a:lnTo>
                  <a:pt x="0" y="41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7790040" y="4335480"/>
            <a:ext cx="455400" cy="380880"/>
          </a:xfrm>
          <a:custGeom>
            <a:avLst/>
            <a:gdLst/>
            <a:ahLst/>
            <a:rect l="l" t="t" r="r" b="b"/>
            <a:pathLst>
              <a:path w="589" h="472">
                <a:moveTo>
                  <a:pt x="0" y="11"/>
                </a:moveTo>
                <a:lnTo>
                  <a:pt x="294" y="0"/>
                </a:lnTo>
                <a:lnTo>
                  <a:pt x="346" y="97"/>
                </a:lnTo>
                <a:lnTo>
                  <a:pt x="302" y="212"/>
                </a:lnTo>
                <a:lnTo>
                  <a:pt x="287" y="264"/>
                </a:lnTo>
                <a:lnTo>
                  <a:pt x="485" y="243"/>
                </a:lnTo>
                <a:lnTo>
                  <a:pt x="497" y="318"/>
                </a:lnTo>
                <a:lnTo>
                  <a:pt x="438" y="311"/>
                </a:lnTo>
                <a:lnTo>
                  <a:pt x="411" y="343"/>
                </a:lnTo>
                <a:lnTo>
                  <a:pt x="442" y="365"/>
                </a:lnTo>
                <a:lnTo>
                  <a:pt x="495" y="340"/>
                </a:lnTo>
                <a:lnTo>
                  <a:pt x="497" y="376"/>
                </a:lnTo>
                <a:lnTo>
                  <a:pt x="530" y="345"/>
                </a:lnTo>
                <a:lnTo>
                  <a:pt x="551" y="345"/>
                </a:lnTo>
                <a:lnTo>
                  <a:pt x="526" y="408"/>
                </a:lnTo>
                <a:lnTo>
                  <a:pt x="574" y="419"/>
                </a:lnTo>
                <a:lnTo>
                  <a:pt x="589" y="453"/>
                </a:lnTo>
                <a:lnTo>
                  <a:pt x="567" y="463"/>
                </a:lnTo>
                <a:lnTo>
                  <a:pt x="537" y="442"/>
                </a:lnTo>
                <a:lnTo>
                  <a:pt x="479" y="426"/>
                </a:lnTo>
                <a:lnTo>
                  <a:pt x="492" y="467"/>
                </a:lnTo>
                <a:lnTo>
                  <a:pt x="463" y="472"/>
                </a:lnTo>
                <a:lnTo>
                  <a:pt x="440" y="435"/>
                </a:lnTo>
                <a:lnTo>
                  <a:pt x="425" y="458"/>
                </a:lnTo>
                <a:lnTo>
                  <a:pt x="339" y="458"/>
                </a:lnTo>
                <a:lnTo>
                  <a:pt x="339" y="435"/>
                </a:lnTo>
                <a:lnTo>
                  <a:pt x="307" y="408"/>
                </a:lnTo>
                <a:lnTo>
                  <a:pt x="242" y="404"/>
                </a:lnTo>
                <a:lnTo>
                  <a:pt x="296" y="435"/>
                </a:lnTo>
                <a:lnTo>
                  <a:pt x="221" y="451"/>
                </a:lnTo>
                <a:lnTo>
                  <a:pt x="102" y="429"/>
                </a:lnTo>
                <a:lnTo>
                  <a:pt x="57" y="435"/>
                </a:lnTo>
                <a:lnTo>
                  <a:pt x="74" y="277"/>
                </a:lnTo>
                <a:lnTo>
                  <a:pt x="2" y="151"/>
                </a:lnTo>
                <a:lnTo>
                  <a:pt x="0" y="11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7477200" y="2720880"/>
            <a:ext cx="509400" cy="596880"/>
          </a:xfrm>
          <a:custGeom>
            <a:avLst/>
            <a:gdLst/>
            <a:ahLst/>
            <a:rect l="l" t="t" r="r" b="b"/>
            <a:pathLst>
              <a:path w="657" h="740">
                <a:moveTo>
                  <a:pt x="0" y="58"/>
                </a:moveTo>
                <a:lnTo>
                  <a:pt x="172" y="58"/>
                </a:lnTo>
                <a:lnTo>
                  <a:pt x="171" y="0"/>
                </a:lnTo>
                <a:lnTo>
                  <a:pt x="208" y="16"/>
                </a:lnTo>
                <a:lnTo>
                  <a:pt x="216" y="61"/>
                </a:lnTo>
                <a:lnTo>
                  <a:pt x="298" y="110"/>
                </a:lnTo>
                <a:lnTo>
                  <a:pt x="323" y="88"/>
                </a:lnTo>
                <a:lnTo>
                  <a:pt x="372" y="88"/>
                </a:lnTo>
                <a:lnTo>
                  <a:pt x="409" y="131"/>
                </a:lnTo>
                <a:lnTo>
                  <a:pt x="435" y="115"/>
                </a:lnTo>
                <a:lnTo>
                  <a:pt x="506" y="133"/>
                </a:lnTo>
                <a:lnTo>
                  <a:pt x="532" y="101"/>
                </a:lnTo>
                <a:lnTo>
                  <a:pt x="576" y="126"/>
                </a:lnTo>
                <a:lnTo>
                  <a:pt x="657" y="122"/>
                </a:lnTo>
                <a:lnTo>
                  <a:pt x="526" y="214"/>
                </a:lnTo>
                <a:lnTo>
                  <a:pt x="461" y="295"/>
                </a:lnTo>
                <a:lnTo>
                  <a:pt x="474" y="411"/>
                </a:lnTo>
                <a:lnTo>
                  <a:pt x="429" y="460"/>
                </a:lnTo>
                <a:lnTo>
                  <a:pt x="447" y="494"/>
                </a:lnTo>
                <a:lnTo>
                  <a:pt x="447" y="580"/>
                </a:lnTo>
                <a:lnTo>
                  <a:pt x="492" y="580"/>
                </a:lnTo>
                <a:lnTo>
                  <a:pt x="558" y="643"/>
                </a:lnTo>
                <a:lnTo>
                  <a:pt x="585" y="718"/>
                </a:lnTo>
                <a:lnTo>
                  <a:pt x="120" y="740"/>
                </a:lnTo>
                <a:lnTo>
                  <a:pt x="122" y="535"/>
                </a:lnTo>
                <a:lnTo>
                  <a:pt x="81" y="490"/>
                </a:lnTo>
                <a:lnTo>
                  <a:pt x="95" y="436"/>
                </a:lnTo>
                <a:lnTo>
                  <a:pt x="110" y="406"/>
                </a:lnTo>
                <a:lnTo>
                  <a:pt x="81" y="264"/>
                </a:lnTo>
                <a:lnTo>
                  <a:pt x="41" y="171"/>
                </a:lnTo>
                <a:lnTo>
                  <a:pt x="0" y="58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7807320" y="2925720"/>
            <a:ext cx="385920" cy="473040"/>
          </a:xfrm>
          <a:custGeom>
            <a:avLst/>
            <a:gdLst/>
            <a:ahLst/>
            <a:rect l="l" t="t" r="r" b="b"/>
            <a:pathLst>
              <a:path w="499" h="583">
                <a:moveTo>
                  <a:pt x="35" y="40"/>
                </a:moveTo>
                <a:lnTo>
                  <a:pt x="73" y="34"/>
                </a:lnTo>
                <a:lnTo>
                  <a:pt x="107" y="34"/>
                </a:lnTo>
                <a:lnTo>
                  <a:pt x="129" y="0"/>
                </a:lnTo>
                <a:lnTo>
                  <a:pt x="145" y="43"/>
                </a:lnTo>
                <a:lnTo>
                  <a:pt x="199" y="43"/>
                </a:lnTo>
                <a:lnTo>
                  <a:pt x="228" y="83"/>
                </a:lnTo>
                <a:lnTo>
                  <a:pt x="283" y="72"/>
                </a:lnTo>
                <a:lnTo>
                  <a:pt x="321" y="97"/>
                </a:lnTo>
                <a:lnTo>
                  <a:pt x="391" y="115"/>
                </a:lnTo>
                <a:lnTo>
                  <a:pt x="403" y="145"/>
                </a:lnTo>
                <a:lnTo>
                  <a:pt x="439" y="147"/>
                </a:lnTo>
                <a:lnTo>
                  <a:pt x="429" y="178"/>
                </a:lnTo>
                <a:lnTo>
                  <a:pt x="441" y="212"/>
                </a:lnTo>
                <a:lnTo>
                  <a:pt x="418" y="255"/>
                </a:lnTo>
                <a:lnTo>
                  <a:pt x="434" y="264"/>
                </a:lnTo>
                <a:lnTo>
                  <a:pt x="473" y="217"/>
                </a:lnTo>
                <a:lnTo>
                  <a:pt x="472" y="201"/>
                </a:lnTo>
                <a:lnTo>
                  <a:pt x="488" y="194"/>
                </a:lnTo>
                <a:lnTo>
                  <a:pt x="499" y="217"/>
                </a:lnTo>
                <a:lnTo>
                  <a:pt x="468" y="250"/>
                </a:lnTo>
                <a:lnTo>
                  <a:pt x="456" y="323"/>
                </a:lnTo>
                <a:lnTo>
                  <a:pt x="456" y="447"/>
                </a:lnTo>
                <a:lnTo>
                  <a:pt x="473" y="468"/>
                </a:lnTo>
                <a:lnTo>
                  <a:pt x="466" y="546"/>
                </a:lnTo>
                <a:lnTo>
                  <a:pt x="229" y="583"/>
                </a:lnTo>
                <a:lnTo>
                  <a:pt x="170" y="547"/>
                </a:lnTo>
                <a:lnTo>
                  <a:pt x="183" y="501"/>
                </a:lnTo>
                <a:lnTo>
                  <a:pt x="154" y="451"/>
                </a:lnTo>
                <a:lnTo>
                  <a:pt x="129" y="388"/>
                </a:lnTo>
                <a:lnTo>
                  <a:pt x="62" y="325"/>
                </a:lnTo>
                <a:lnTo>
                  <a:pt x="21" y="325"/>
                </a:lnTo>
                <a:lnTo>
                  <a:pt x="21" y="239"/>
                </a:lnTo>
                <a:lnTo>
                  <a:pt x="0" y="206"/>
                </a:lnTo>
                <a:lnTo>
                  <a:pt x="46" y="156"/>
                </a:lnTo>
                <a:lnTo>
                  <a:pt x="35" y="4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7562880" y="3300480"/>
            <a:ext cx="449280" cy="304560"/>
          </a:xfrm>
          <a:custGeom>
            <a:avLst/>
            <a:gdLst/>
            <a:ahLst/>
            <a:rect l="l" t="t" r="r" b="b"/>
            <a:pathLst>
              <a:path w="579" h="377">
                <a:moveTo>
                  <a:pt x="9" y="20"/>
                </a:moveTo>
                <a:lnTo>
                  <a:pt x="0" y="86"/>
                </a:lnTo>
                <a:lnTo>
                  <a:pt x="12" y="156"/>
                </a:lnTo>
                <a:lnTo>
                  <a:pt x="66" y="300"/>
                </a:lnTo>
                <a:lnTo>
                  <a:pt x="97" y="377"/>
                </a:lnTo>
                <a:lnTo>
                  <a:pt x="438" y="359"/>
                </a:lnTo>
                <a:lnTo>
                  <a:pt x="493" y="377"/>
                </a:lnTo>
                <a:lnTo>
                  <a:pt x="527" y="304"/>
                </a:lnTo>
                <a:lnTo>
                  <a:pt x="515" y="252"/>
                </a:lnTo>
                <a:lnTo>
                  <a:pt x="572" y="241"/>
                </a:lnTo>
                <a:lnTo>
                  <a:pt x="579" y="158"/>
                </a:lnTo>
                <a:lnTo>
                  <a:pt x="545" y="122"/>
                </a:lnTo>
                <a:lnTo>
                  <a:pt x="486" y="86"/>
                </a:lnTo>
                <a:lnTo>
                  <a:pt x="499" y="36"/>
                </a:lnTo>
                <a:lnTo>
                  <a:pt x="474" y="0"/>
                </a:lnTo>
                <a:lnTo>
                  <a:pt x="346" y="6"/>
                </a:lnTo>
                <a:lnTo>
                  <a:pt x="217" y="11"/>
                </a:lnTo>
                <a:lnTo>
                  <a:pt x="9" y="2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7959600" y="2860560"/>
            <a:ext cx="414360" cy="187560"/>
          </a:xfrm>
          <a:custGeom>
            <a:avLst/>
            <a:gdLst/>
            <a:ahLst/>
            <a:rect l="l" t="t" r="r" b="b"/>
            <a:pathLst>
              <a:path w="537" h="232">
                <a:moveTo>
                  <a:pt x="0" y="128"/>
                </a:moveTo>
                <a:lnTo>
                  <a:pt x="121" y="0"/>
                </a:lnTo>
                <a:lnTo>
                  <a:pt x="99" y="53"/>
                </a:lnTo>
                <a:lnTo>
                  <a:pt x="115" y="69"/>
                </a:lnTo>
                <a:lnTo>
                  <a:pt x="153" y="47"/>
                </a:lnTo>
                <a:lnTo>
                  <a:pt x="235" y="79"/>
                </a:lnTo>
                <a:lnTo>
                  <a:pt x="271" y="53"/>
                </a:lnTo>
                <a:lnTo>
                  <a:pt x="383" y="38"/>
                </a:lnTo>
                <a:lnTo>
                  <a:pt x="404" y="70"/>
                </a:lnTo>
                <a:lnTo>
                  <a:pt x="447" y="63"/>
                </a:lnTo>
                <a:lnTo>
                  <a:pt x="532" y="97"/>
                </a:lnTo>
                <a:lnTo>
                  <a:pt x="537" y="123"/>
                </a:lnTo>
                <a:lnTo>
                  <a:pt x="445" y="144"/>
                </a:lnTo>
                <a:lnTo>
                  <a:pt x="418" y="128"/>
                </a:lnTo>
                <a:lnTo>
                  <a:pt x="372" y="133"/>
                </a:lnTo>
                <a:lnTo>
                  <a:pt x="318" y="166"/>
                </a:lnTo>
                <a:lnTo>
                  <a:pt x="293" y="167"/>
                </a:lnTo>
                <a:lnTo>
                  <a:pt x="273" y="144"/>
                </a:lnTo>
                <a:lnTo>
                  <a:pt x="243" y="230"/>
                </a:lnTo>
                <a:lnTo>
                  <a:pt x="208" y="232"/>
                </a:lnTo>
                <a:lnTo>
                  <a:pt x="194" y="198"/>
                </a:lnTo>
                <a:lnTo>
                  <a:pt x="122" y="182"/>
                </a:lnTo>
                <a:lnTo>
                  <a:pt x="88" y="157"/>
                </a:lnTo>
                <a:lnTo>
                  <a:pt x="29" y="166"/>
                </a:lnTo>
                <a:lnTo>
                  <a:pt x="0" y="128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8245440" y="2990880"/>
            <a:ext cx="298440" cy="423720"/>
          </a:xfrm>
          <a:custGeom>
            <a:avLst/>
            <a:gdLst/>
            <a:ahLst/>
            <a:rect l="l" t="t" r="r" b="b"/>
            <a:pathLst>
              <a:path w="384" h="520">
                <a:moveTo>
                  <a:pt x="97" y="21"/>
                </a:moveTo>
                <a:lnTo>
                  <a:pt x="111" y="54"/>
                </a:lnTo>
                <a:lnTo>
                  <a:pt x="84" y="73"/>
                </a:lnTo>
                <a:lnTo>
                  <a:pt x="82" y="156"/>
                </a:lnTo>
                <a:lnTo>
                  <a:pt x="68" y="102"/>
                </a:lnTo>
                <a:lnTo>
                  <a:pt x="12" y="154"/>
                </a:lnTo>
                <a:lnTo>
                  <a:pt x="0" y="303"/>
                </a:lnTo>
                <a:lnTo>
                  <a:pt x="36" y="377"/>
                </a:lnTo>
                <a:lnTo>
                  <a:pt x="39" y="414"/>
                </a:lnTo>
                <a:lnTo>
                  <a:pt x="41" y="445"/>
                </a:lnTo>
                <a:lnTo>
                  <a:pt x="39" y="472"/>
                </a:lnTo>
                <a:lnTo>
                  <a:pt x="32" y="520"/>
                </a:lnTo>
                <a:lnTo>
                  <a:pt x="183" y="511"/>
                </a:lnTo>
                <a:lnTo>
                  <a:pt x="382" y="493"/>
                </a:lnTo>
                <a:lnTo>
                  <a:pt x="346" y="483"/>
                </a:lnTo>
                <a:lnTo>
                  <a:pt x="327" y="456"/>
                </a:lnTo>
                <a:lnTo>
                  <a:pt x="357" y="432"/>
                </a:lnTo>
                <a:lnTo>
                  <a:pt x="357" y="404"/>
                </a:lnTo>
                <a:lnTo>
                  <a:pt x="343" y="379"/>
                </a:lnTo>
                <a:lnTo>
                  <a:pt x="357" y="361"/>
                </a:lnTo>
                <a:lnTo>
                  <a:pt x="384" y="362"/>
                </a:lnTo>
                <a:lnTo>
                  <a:pt x="379" y="291"/>
                </a:lnTo>
                <a:lnTo>
                  <a:pt x="371" y="247"/>
                </a:lnTo>
                <a:lnTo>
                  <a:pt x="355" y="221"/>
                </a:lnTo>
                <a:lnTo>
                  <a:pt x="339" y="204"/>
                </a:lnTo>
                <a:lnTo>
                  <a:pt x="314" y="199"/>
                </a:lnTo>
                <a:lnTo>
                  <a:pt x="291" y="199"/>
                </a:lnTo>
                <a:lnTo>
                  <a:pt x="265" y="233"/>
                </a:lnTo>
                <a:lnTo>
                  <a:pt x="249" y="244"/>
                </a:lnTo>
                <a:lnTo>
                  <a:pt x="239" y="247"/>
                </a:lnTo>
                <a:lnTo>
                  <a:pt x="226" y="242"/>
                </a:lnTo>
                <a:lnTo>
                  <a:pt x="222" y="226"/>
                </a:lnTo>
                <a:lnTo>
                  <a:pt x="226" y="215"/>
                </a:lnTo>
                <a:lnTo>
                  <a:pt x="237" y="204"/>
                </a:lnTo>
                <a:lnTo>
                  <a:pt x="248" y="199"/>
                </a:lnTo>
                <a:lnTo>
                  <a:pt x="258" y="197"/>
                </a:lnTo>
                <a:lnTo>
                  <a:pt x="258" y="177"/>
                </a:lnTo>
                <a:lnTo>
                  <a:pt x="287" y="156"/>
                </a:lnTo>
                <a:lnTo>
                  <a:pt x="258" y="88"/>
                </a:lnTo>
                <a:lnTo>
                  <a:pt x="258" y="55"/>
                </a:lnTo>
                <a:lnTo>
                  <a:pt x="210" y="43"/>
                </a:lnTo>
                <a:lnTo>
                  <a:pt x="140" y="0"/>
                </a:lnTo>
                <a:lnTo>
                  <a:pt x="97" y="21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/>
          <p:nvPr/>
        </p:nvSpPr>
        <p:spPr>
          <a:xfrm>
            <a:off x="7921800" y="3365640"/>
            <a:ext cx="323640" cy="556920"/>
          </a:xfrm>
          <a:custGeom>
            <a:avLst/>
            <a:gdLst/>
            <a:ahLst/>
            <a:rect l="l" t="t" r="r" b="b"/>
            <a:pathLst>
              <a:path w="416" h="687">
                <a:moveTo>
                  <a:pt x="77" y="40"/>
                </a:moveTo>
                <a:lnTo>
                  <a:pt x="316" y="0"/>
                </a:lnTo>
                <a:lnTo>
                  <a:pt x="353" y="84"/>
                </a:lnTo>
                <a:lnTo>
                  <a:pt x="402" y="436"/>
                </a:lnTo>
                <a:lnTo>
                  <a:pt x="416" y="483"/>
                </a:lnTo>
                <a:lnTo>
                  <a:pt x="378" y="576"/>
                </a:lnTo>
                <a:lnTo>
                  <a:pt x="378" y="641"/>
                </a:lnTo>
                <a:lnTo>
                  <a:pt x="335" y="634"/>
                </a:lnTo>
                <a:lnTo>
                  <a:pt x="337" y="687"/>
                </a:lnTo>
                <a:lnTo>
                  <a:pt x="292" y="666"/>
                </a:lnTo>
                <a:lnTo>
                  <a:pt x="269" y="673"/>
                </a:lnTo>
                <a:lnTo>
                  <a:pt x="235" y="668"/>
                </a:lnTo>
                <a:lnTo>
                  <a:pt x="210" y="585"/>
                </a:lnTo>
                <a:lnTo>
                  <a:pt x="161" y="560"/>
                </a:lnTo>
                <a:lnTo>
                  <a:pt x="161" y="472"/>
                </a:lnTo>
                <a:lnTo>
                  <a:pt x="113" y="483"/>
                </a:lnTo>
                <a:lnTo>
                  <a:pt x="86" y="418"/>
                </a:lnTo>
                <a:lnTo>
                  <a:pt x="0" y="343"/>
                </a:lnTo>
                <a:lnTo>
                  <a:pt x="62" y="224"/>
                </a:lnTo>
                <a:lnTo>
                  <a:pt x="44" y="169"/>
                </a:lnTo>
                <a:lnTo>
                  <a:pt x="107" y="158"/>
                </a:lnTo>
                <a:lnTo>
                  <a:pt x="113" y="81"/>
                </a:lnTo>
                <a:lnTo>
                  <a:pt x="77" y="4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/>
          <p:nvPr/>
        </p:nvSpPr>
        <p:spPr>
          <a:xfrm>
            <a:off x="7634160" y="3591000"/>
            <a:ext cx="514440" cy="441360"/>
          </a:xfrm>
          <a:custGeom>
            <a:avLst/>
            <a:gdLst/>
            <a:ahLst/>
            <a:rect l="l" t="t" r="r" b="b"/>
            <a:pathLst>
              <a:path w="660" h="544">
                <a:moveTo>
                  <a:pt x="0" y="18"/>
                </a:moveTo>
                <a:lnTo>
                  <a:pt x="289" y="0"/>
                </a:lnTo>
                <a:lnTo>
                  <a:pt x="350" y="0"/>
                </a:lnTo>
                <a:lnTo>
                  <a:pt x="397" y="16"/>
                </a:lnTo>
                <a:lnTo>
                  <a:pt x="371" y="63"/>
                </a:lnTo>
                <a:lnTo>
                  <a:pt x="456" y="140"/>
                </a:lnTo>
                <a:lnTo>
                  <a:pt x="483" y="205"/>
                </a:lnTo>
                <a:lnTo>
                  <a:pt x="533" y="189"/>
                </a:lnTo>
                <a:lnTo>
                  <a:pt x="531" y="280"/>
                </a:lnTo>
                <a:lnTo>
                  <a:pt x="581" y="307"/>
                </a:lnTo>
                <a:lnTo>
                  <a:pt x="605" y="388"/>
                </a:lnTo>
                <a:lnTo>
                  <a:pt x="641" y="395"/>
                </a:lnTo>
                <a:lnTo>
                  <a:pt x="660" y="429"/>
                </a:lnTo>
                <a:lnTo>
                  <a:pt x="616" y="476"/>
                </a:lnTo>
                <a:lnTo>
                  <a:pt x="601" y="530"/>
                </a:lnTo>
                <a:lnTo>
                  <a:pt x="538" y="544"/>
                </a:lnTo>
                <a:lnTo>
                  <a:pt x="554" y="485"/>
                </a:lnTo>
                <a:lnTo>
                  <a:pt x="307" y="506"/>
                </a:lnTo>
                <a:lnTo>
                  <a:pt x="129" y="528"/>
                </a:lnTo>
                <a:lnTo>
                  <a:pt x="118" y="470"/>
                </a:lnTo>
                <a:lnTo>
                  <a:pt x="106" y="296"/>
                </a:lnTo>
                <a:lnTo>
                  <a:pt x="104" y="201"/>
                </a:lnTo>
                <a:lnTo>
                  <a:pt x="45" y="158"/>
                </a:lnTo>
                <a:lnTo>
                  <a:pt x="66" y="119"/>
                </a:lnTo>
                <a:lnTo>
                  <a:pt x="38" y="97"/>
                </a:lnTo>
                <a:lnTo>
                  <a:pt x="0" y="18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8196120" y="3405240"/>
            <a:ext cx="250920" cy="430200"/>
          </a:xfrm>
          <a:custGeom>
            <a:avLst/>
            <a:gdLst/>
            <a:ahLst/>
            <a:rect l="l" t="t" r="r" b="b"/>
            <a:pathLst>
              <a:path w="323" h="531">
                <a:moveTo>
                  <a:pt x="0" y="37"/>
                </a:moveTo>
                <a:lnTo>
                  <a:pt x="38" y="57"/>
                </a:lnTo>
                <a:lnTo>
                  <a:pt x="74" y="53"/>
                </a:lnTo>
                <a:lnTo>
                  <a:pt x="86" y="43"/>
                </a:lnTo>
                <a:lnTo>
                  <a:pt x="95" y="10"/>
                </a:lnTo>
                <a:lnTo>
                  <a:pt x="252" y="0"/>
                </a:lnTo>
                <a:lnTo>
                  <a:pt x="323" y="375"/>
                </a:lnTo>
                <a:lnTo>
                  <a:pt x="318" y="371"/>
                </a:lnTo>
                <a:lnTo>
                  <a:pt x="264" y="393"/>
                </a:lnTo>
                <a:lnTo>
                  <a:pt x="226" y="493"/>
                </a:lnTo>
                <a:lnTo>
                  <a:pt x="171" y="479"/>
                </a:lnTo>
                <a:lnTo>
                  <a:pt x="106" y="516"/>
                </a:lnTo>
                <a:lnTo>
                  <a:pt x="22" y="531"/>
                </a:lnTo>
                <a:lnTo>
                  <a:pt x="59" y="432"/>
                </a:lnTo>
                <a:lnTo>
                  <a:pt x="43" y="376"/>
                </a:lnTo>
                <a:lnTo>
                  <a:pt x="0" y="37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"/>
          <p:cNvSpPr/>
          <p:nvPr/>
        </p:nvSpPr>
        <p:spPr>
          <a:xfrm>
            <a:off x="8391600" y="3316320"/>
            <a:ext cx="320760" cy="388800"/>
          </a:xfrm>
          <a:custGeom>
            <a:avLst/>
            <a:gdLst/>
            <a:ahLst/>
            <a:rect l="l" t="t" r="r" b="b"/>
            <a:pathLst>
              <a:path w="414" h="479">
                <a:moveTo>
                  <a:pt x="0" y="108"/>
                </a:moveTo>
                <a:lnTo>
                  <a:pt x="186" y="90"/>
                </a:lnTo>
                <a:lnTo>
                  <a:pt x="226" y="97"/>
                </a:lnTo>
                <a:lnTo>
                  <a:pt x="314" y="55"/>
                </a:lnTo>
                <a:lnTo>
                  <a:pt x="333" y="18"/>
                </a:lnTo>
                <a:lnTo>
                  <a:pt x="385" y="0"/>
                </a:lnTo>
                <a:lnTo>
                  <a:pt x="414" y="181"/>
                </a:lnTo>
                <a:lnTo>
                  <a:pt x="393" y="201"/>
                </a:lnTo>
                <a:lnTo>
                  <a:pt x="398" y="326"/>
                </a:lnTo>
                <a:lnTo>
                  <a:pt x="357" y="337"/>
                </a:lnTo>
                <a:lnTo>
                  <a:pt x="333" y="407"/>
                </a:lnTo>
                <a:lnTo>
                  <a:pt x="301" y="398"/>
                </a:lnTo>
                <a:lnTo>
                  <a:pt x="290" y="479"/>
                </a:lnTo>
                <a:lnTo>
                  <a:pt x="244" y="445"/>
                </a:lnTo>
                <a:lnTo>
                  <a:pt x="152" y="466"/>
                </a:lnTo>
                <a:lnTo>
                  <a:pt x="113" y="436"/>
                </a:lnTo>
                <a:lnTo>
                  <a:pt x="61" y="434"/>
                </a:lnTo>
                <a:lnTo>
                  <a:pt x="34" y="300"/>
                </a:lnTo>
                <a:lnTo>
                  <a:pt x="0" y="108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"/>
          <p:cNvSpPr/>
          <p:nvPr/>
        </p:nvSpPr>
        <p:spPr>
          <a:xfrm>
            <a:off x="8104320" y="3668760"/>
            <a:ext cx="566640" cy="328680"/>
          </a:xfrm>
          <a:custGeom>
            <a:avLst/>
            <a:gdLst/>
            <a:ahLst/>
            <a:rect l="l" t="t" r="r" b="b"/>
            <a:pathLst>
              <a:path w="730" h="406">
                <a:moveTo>
                  <a:pt x="0" y="406"/>
                </a:moveTo>
                <a:lnTo>
                  <a:pt x="177" y="381"/>
                </a:lnTo>
                <a:lnTo>
                  <a:pt x="177" y="363"/>
                </a:lnTo>
                <a:lnTo>
                  <a:pt x="606" y="304"/>
                </a:lnTo>
                <a:lnTo>
                  <a:pt x="614" y="273"/>
                </a:lnTo>
                <a:lnTo>
                  <a:pt x="676" y="250"/>
                </a:lnTo>
                <a:lnTo>
                  <a:pt x="684" y="218"/>
                </a:lnTo>
                <a:lnTo>
                  <a:pt x="711" y="207"/>
                </a:lnTo>
                <a:lnTo>
                  <a:pt x="730" y="158"/>
                </a:lnTo>
                <a:lnTo>
                  <a:pt x="671" y="110"/>
                </a:lnTo>
                <a:lnTo>
                  <a:pt x="660" y="45"/>
                </a:lnTo>
                <a:lnTo>
                  <a:pt x="614" y="13"/>
                </a:lnTo>
                <a:lnTo>
                  <a:pt x="518" y="31"/>
                </a:lnTo>
                <a:lnTo>
                  <a:pt x="474" y="2"/>
                </a:lnTo>
                <a:lnTo>
                  <a:pt x="431" y="0"/>
                </a:lnTo>
                <a:lnTo>
                  <a:pt x="440" y="45"/>
                </a:lnTo>
                <a:lnTo>
                  <a:pt x="380" y="69"/>
                </a:lnTo>
                <a:lnTo>
                  <a:pt x="341" y="169"/>
                </a:lnTo>
                <a:lnTo>
                  <a:pt x="287" y="153"/>
                </a:lnTo>
                <a:lnTo>
                  <a:pt x="222" y="191"/>
                </a:lnTo>
                <a:lnTo>
                  <a:pt x="140" y="205"/>
                </a:lnTo>
                <a:lnTo>
                  <a:pt x="140" y="262"/>
                </a:lnTo>
                <a:lnTo>
                  <a:pt x="98" y="261"/>
                </a:lnTo>
                <a:lnTo>
                  <a:pt x="100" y="311"/>
                </a:lnTo>
                <a:lnTo>
                  <a:pt x="57" y="291"/>
                </a:lnTo>
                <a:lnTo>
                  <a:pt x="32" y="300"/>
                </a:lnTo>
                <a:lnTo>
                  <a:pt x="54" y="334"/>
                </a:lnTo>
                <a:lnTo>
                  <a:pt x="9" y="379"/>
                </a:lnTo>
                <a:lnTo>
                  <a:pt x="0" y="406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>
            <a:off x="8067600" y="3881520"/>
            <a:ext cx="652680" cy="247680"/>
          </a:xfrm>
          <a:custGeom>
            <a:avLst/>
            <a:gdLst/>
            <a:ahLst/>
            <a:rect l="l" t="t" r="r" b="b"/>
            <a:pathLst>
              <a:path w="842" h="307">
                <a:moveTo>
                  <a:pt x="51" y="140"/>
                </a:moveTo>
                <a:lnTo>
                  <a:pt x="51" y="146"/>
                </a:lnTo>
                <a:lnTo>
                  <a:pt x="36" y="175"/>
                </a:lnTo>
                <a:lnTo>
                  <a:pt x="52" y="214"/>
                </a:lnTo>
                <a:lnTo>
                  <a:pt x="0" y="248"/>
                </a:lnTo>
                <a:lnTo>
                  <a:pt x="11" y="307"/>
                </a:lnTo>
                <a:lnTo>
                  <a:pt x="232" y="289"/>
                </a:lnTo>
                <a:lnTo>
                  <a:pt x="494" y="259"/>
                </a:lnTo>
                <a:lnTo>
                  <a:pt x="625" y="236"/>
                </a:lnTo>
                <a:lnTo>
                  <a:pt x="652" y="157"/>
                </a:lnTo>
                <a:lnTo>
                  <a:pt x="699" y="153"/>
                </a:lnTo>
                <a:lnTo>
                  <a:pt x="842" y="0"/>
                </a:lnTo>
                <a:lnTo>
                  <a:pt x="655" y="38"/>
                </a:lnTo>
                <a:lnTo>
                  <a:pt x="221" y="101"/>
                </a:lnTo>
                <a:lnTo>
                  <a:pt x="225" y="119"/>
                </a:lnTo>
                <a:lnTo>
                  <a:pt x="51" y="14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>
            <a:off x="8002440" y="4111560"/>
            <a:ext cx="268560" cy="486000"/>
          </a:xfrm>
          <a:custGeom>
            <a:avLst/>
            <a:gdLst/>
            <a:ahLst/>
            <a:rect l="l" t="t" r="r" b="b"/>
            <a:pathLst>
              <a:path w="344" h="601">
                <a:moveTo>
                  <a:pt x="97" y="20"/>
                </a:moveTo>
                <a:lnTo>
                  <a:pt x="45" y="122"/>
                </a:lnTo>
                <a:lnTo>
                  <a:pt x="0" y="188"/>
                </a:lnTo>
                <a:lnTo>
                  <a:pt x="14" y="267"/>
                </a:lnTo>
                <a:lnTo>
                  <a:pt x="68" y="375"/>
                </a:lnTo>
                <a:lnTo>
                  <a:pt x="27" y="485"/>
                </a:lnTo>
                <a:lnTo>
                  <a:pt x="9" y="542"/>
                </a:lnTo>
                <a:lnTo>
                  <a:pt x="210" y="519"/>
                </a:lnTo>
                <a:lnTo>
                  <a:pt x="219" y="592"/>
                </a:lnTo>
                <a:lnTo>
                  <a:pt x="260" y="601"/>
                </a:lnTo>
                <a:lnTo>
                  <a:pt x="271" y="564"/>
                </a:lnTo>
                <a:lnTo>
                  <a:pt x="344" y="553"/>
                </a:lnTo>
                <a:lnTo>
                  <a:pt x="328" y="431"/>
                </a:lnTo>
                <a:lnTo>
                  <a:pt x="325" y="0"/>
                </a:lnTo>
                <a:lnTo>
                  <a:pt x="97" y="2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>
            <a:off x="8253360" y="4086360"/>
            <a:ext cx="303120" cy="492120"/>
          </a:xfrm>
          <a:custGeom>
            <a:avLst/>
            <a:gdLst/>
            <a:ahLst/>
            <a:rect l="l" t="t" r="r" b="b"/>
            <a:pathLst>
              <a:path w="389" h="607">
                <a:moveTo>
                  <a:pt x="0" y="31"/>
                </a:moveTo>
                <a:lnTo>
                  <a:pt x="253" y="0"/>
                </a:lnTo>
                <a:lnTo>
                  <a:pt x="334" y="280"/>
                </a:lnTo>
                <a:lnTo>
                  <a:pt x="389" y="325"/>
                </a:lnTo>
                <a:lnTo>
                  <a:pt x="344" y="408"/>
                </a:lnTo>
                <a:lnTo>
                  <a:pt x="388" y="487"/>
                </a:lnTo>
                <a:lnTo>
                  <a:pt x="129" y="515"/>
                </a:lnTo>
                <a:lnTo>
                  <a:pt x="140" y="584"/>
                </a:lnTo>
                <a:lnTo>
                  <a:pt x="102" y="607"/>
                </a:lnTo>
                <a:lnTo>
                  <a:pt x="72" y="521"/>
                </a:lnTo>
                <a:lnTo>
                  <a:pt x="54" y="591"/>
                </a:lnTo>
                <a:lnTo>
                  <a:pt x="21" y="584"/>
                </a:lnTo>
                <a:lnTo>
                  <a:pt x="11" y="514"/>
                </a:lnTo>
                <a:lnTo>
                  <a:pt x="2" y="453"/>
                </a:lnTo>
                <a:lnTo>
                  <a:pt x="0" y="31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"/>
          <p:cNvSpPr/>
          <p:nvPr/>
        </p:nvSpPr>
        <p:spPr>
          <a:xfrm>
            <a:off x="8448840" y="4062240"/>
            <a:ext cx="419040" cy="452520"/>
          </a:xfrm>
          <a:custGeom>
            <a:avLst/>
            <a:gdLst/>
            <a:ahLst/>
            <a:rect l="l" t="t" r="r" b="b"/>
            <a:pathLst>
              <a:path w="538" h="558">
                <a:moveTo>
                  <a:pt x="0" y="34"/>
                </a:moveTo>
                <a:lnTo>
                  <a:pt x="5" y="34"/>
                </a:lnTo>
                <a:lnTo>
                  <a:pt x="131" y="11"/>
                </a:lnTo>
                <a:lnTo>
                  <a:pt x="242" y="0"/>
                </a:lnTo>
                <a:lnTo>
                  <a:pt x="226" y="28"/>
                </a:lnTo>
                <a:lnTo>
                  <a:pt x="260" y="28"/>
                </a:lnTo>
                <a:lnTo>
                  <a:pt x="452" y="201"/>
                </a:lnTo>
                <a:lnTo>
                  <a:pt x="528" y="312"/>
                </a:lnTo>
                <a:lnTo>
                  <a:pt x="538" y="387"/>
                </a:lnTo>
                <a:lnTo>
                  <a:pt x="513" y="405"/>
                </a:lnTo>
                <a:lnTo>
                  <a:pt x="528" y="481"/>
                </a:lnTo>
                <a:lnTo>
                  <a:pt x="474" y="484"/>
                </a:lnTo>
                <a:lnTo>
                  <a:pt x="474" y="549"/>
                </a:lnTo>
                <a:lnTo>
                  <a:pt x="431" y="517"/>
                </a:lnTo>
                <a:lnTo>
                  <a:pt x="154" y="558"/>
                </a:lnTo>
                <a:lnTo>
                  <a:pt x="91" y="438"/>
                </a:lnTo>
                <a:lnTo>
                  <a:pt x="136" y="355"/>
                </a:lnTo>
                <a:lnTo>
                  <a:pt x="77" y="314"/>
                </a:lnTo>
                <a:lnTo>
                  <a:pt x="0" y="34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"/>
          <p:cNvSpPr/>
          <p:nvPr/>
        </p:nvSpPr>
        <p:spPr>
          <a:xfrm>
            <a:off x="8624880" y="4000680"/>
            <a:ext cx="380880" cy="315720"/>
          </a:xfrm>
          <a:custGeom>
            <a:avLst/>
            <a:gdLst/>
            <a:ahLst/>
            <a:rect l="l" t="t" r="r" b="b"/>
            <a:pathLst>
              <a:path w="492" h="390">
                <a:moveTo>
                  <a:pt x="18" y="70"/>
                </a:moveTo>
                <a:lnTo>
                  <a:pt x="58" y="33"/>
                </a:lnTo>
                <a:lnTo>
                  <a:pt x="205" y="0"/>
                </a:lnTo>
                <a:lnTo>
                  <a:pt x="250" y="22"/>
                </a:lnTo>
                <a:lnTo>
                  <a:pt x="345" y="6"/>
                </a:lnTo>
                <a:lnTo>
                  <a:pt x="422" y="61"/>
                </a:lnTo>
                <a:lnTo>
                  <a:pt x="492" y="104"/>
                </a:lnTo>
                <a:lnTo>
                  <a:pt x="452" y="221"/>
                </a:lnTo>
                <a:lnTo>
                  <a:pt x="393" y="280"/>
                </a:lnTo>
                <a:lnTo>
                  <a:pt x="329" y="298"/>
                </a:lnTo>
                <a:lnTo>
                  <a:pt x="341" y="345"/>
                </a:lnTo>
                <a:lnTo>
                  <a:pt x="302" y="390"/>
                </a:lnTo>
                <a:lnTo>
                  <a:pt x="226" y="280"/>
                </a:lnTo>
                <a:lnTo>
                  <a:pt x="32" y="104"/>
                </a:lnTo>
                <a:lnTo>
                  <a:pt x="0" y="104"/>
                </a:lnTo>
                <a:lnTo>
                  <a:pt x="18" y="70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>
            <a:off x="8354880" y="4451400"/>
            <a:ext cx="712800" cy="507960"/>
          </a:xfrm>
          <a:custGeom>
            <a:avLst/>
            <a:gdLst/>
            <a:ahLst/>
            <a:rect l="l" t="t" r="r" b="b"/>
            <a:pathLst>
              <a:path w="921" h="624">
                <a:moveTo>
                  <a:pt x="0" y="61"/>
                </a:moveTo>
                <a:lnTo>
                  <a:pt x="253" y="36"/>
                </a:lnTo>
                <a:lnTo>
                  <a:pt x="280" y="77"/>
                </a:lnTo>
                <a:lnTo>
                  <a:pt x="551" y="36"/>
                </a:lnTo>
                <a:lnTo>
                  <a:pt x="598" y="70"/>
                </a:lnTo>
                <a:lnTo>
                  <a:pt x="598" y="5"/>
                </a:lnTo>
                <a:lnTo>
                  <a:pt x="594" y="0"/>
                </a:lnTo>
                <a:lnTo>
                  <a:pt x="648" y="3"/>
                </a:lnTo>
                <a:lnTo>
                  <a:pt x="705" y="100"/>
                </a:lnTo>
                <a:lnTo>
                  <a:pt x="797" y="231"/>
                </a:lnTo>
                <a:lnTo>
                  <a:pt x="842" y="344"/>
                </a:lnTo>
                <a:lnTo>
                  <a:pt x="910" y="423"/>
                </a:lnTo>
                <a:lnTo>
                  <a:pt x="921" y="538"/>
                </a:lnTo>
                <a:lnTo>
                  <a:pt x="899" y="606"/>
                </a:lnTo>
                <a:lnTo>
                  <a:pt x="802" y="624"/>
                </a:lnTo>
                <a:lnTo>
                  <a:pt x="786" y="596"/>
                </a:lnTo>
                <a:lnTo>
                  <a:pt x="718" y="554"/>
                </a:lnTo>
                <a:lnTo>
                  <a:pt x="697" y="511"/>
                </a:lnTo>
                <a:lnTo>
                  <a:pt x="679" y="495"/>
                </a:lnTo>
                <a:lnTo>
                  <a:pt x="668" y="456"/>
                </a:lnTo>
                <a:lnTo>
                  <a:pt x="652" y="466"/>
                </a:lnTo>
                <a:lnTo>
                  <a:pt x="598" y="414"/>
                </a:lnTo>
                <a:lnTo>
                  <a:pt x="610" y="366"/>
                </a:lnTo>
                <a:lnTo>
                  <a:pt x="598" y="339"/>
                </a:lnTo>
                <a:lnTo>
                  <a:pt x="582" y="348"/>
                </a:lnTo>
                <a:lnTo>
                  <a:pt x="583" y="377"/>
                </a:lnTo>
                <a:lnTo>
                  <a:pt x="565" y="339"/>
                </a:lnTo>
                <a:lnTo>
                  <a:pt x="567" y="251"/>
                </a:lnTo>
                <a:lnTo>
                  <a:pt x="533" y="199"/>
                </a:lnTo>
                <a:lnTo>
                  <a:pt x="447" y="156"/>
                </a:lnTo>
                <a:lnTo>
                  <a:pt x="404" y="107"/>
                </a:lnTo>
                <a:lnTo>
                  <a:pt x="355" y="102"/>
                </a:lnTo>
                <a:lnTo>
                  <a:pt x="336" y="133"/>
                </a:lnTo>
                <a:lnTo>
                  <a:pt x="264" y="154"/>
                </a:lnTo>
                <a:lnTo>
                  <a:pt x="223" y="133"/>
                </a:lnTo>
                <a:lnTo>
                  <a:pt x="201" y="100"/>
                </a:lnTo>
                <a:lnTo>
                  <a:pt x="66" y="129"/>
                </a:lnTo>
                <a:lnTo>
                  <a:pt x="38" y="106"/>
                </a:lnTo>
                <a:lnTo>
                  <a:pt x="7" y="131"/>
                </a:lnTo>
                <a:lnTo>
                  <a:pt x="0" y="61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"/>
          <p:cNvSpPr/>
          <p:nvPr/>
        </p:nvSpPr>
        <p:spPr>
          <a:xfrm>
            <a:off x="8550360" y="3782880"/>
            <a:ext cx="657000" cy="301680"/>
          </a:xfrm>
          <a:custGeom>
            <a:avLst/>
            <a:gdLst/>
            <a:ahLst/>
            <a:rect l="l" t="t" r="r" b="b"/>
            <a:pathLst>
              <a:path w="847" h="371">
                <a:moveTo>
                  <a:pt x="29" y="275"/>
                </a:moveTo>
                <a:lnTo>
                  <a:pt x="0" y="354"/>
                </a:lnTo>
                <a:lnTo>
                  <a:pt x="110" y="343"/>
                </a:lnTo>
                <a:lnTo>
                  <a:pt x="153" y="307"/>
                </a:lnTo>
                <a:lnTo>
                  <a:pt x="302" y="267"/>
                </a:lnTo>
                <a:lnTo>
                  <a:pt x="343" y="289"/>
                </a:lnTo>
                <a:lnTo>
                  <a:pt x="442" y="275"/>
                </a:lnTo>
                <a:lnTo>
                  <a:pt x="442" y="280"/>
                </a:lnTo>
                <a:lnTo>
                  <a:pt x="589" y="371"/>
                </a:lnTo>
                <a:lnTo>
                  <a:pt x="675" y="345"/>
                </a:lnTo>
                <a:lnTo>
                  <a:pt x="724" y="242"/>
                </a:lnTo>
                <a:lnTo>
                  <a:pt x="808" y="214"/>
                </a:lnTo>
                <a:lnTo>
                  <a:pt x="847" y="138"/>
                </a:lnTo>
                <a:lnTo>
                  <a:pt x="846" y="47"/>
                </a:lnTo>
                <a:lnTo>
                  <a:pt x="835" y="122"/>
                </a:lnTo>
                <a:lnTo>
                  <a:pt x="788" y="187"/>
                </a:lnTo>
                <a:lnTo>
                  <a:pt x="770" y="181"/>
                </a:lnTo>
                <a:lnTo>
                  <a:pt x="707" y="199"/>
                </a:lnTo>
                <a:lnTo>
                  <a:pt x="707" y="178"/>
                </a:lnTo>
                <a:lnTo>
                  <a:pt x="770" y="156"/>
                </a:lnTo>
                <a:lnTo>
                  <a:pt x="713" y="149"/>
                </a:lnTo>
                <a:lnTo>
                  <a:pt x="777" y="129"/>
                </a:lnTo>
                <a:lnTo>
                  <a:pt x="803" y="140"/>
                </a:lnTo>
                <a:lnTo>
                  <a:pt x="815" y="68"/>
                </a:lnTo>
                <a:lnTo>
                  <a:pt x="799" y="52"/>
                </a:lnTo>
                <a:lnTo>
                  <a:pt x="722" y="81"/>
                </a:lnTo>
                <a:lnTo>
                  <a:pt x="724" y="38"/>
                </a:lnTo>
                <a:lnTo>
                  <a:pt x="756" y="48"/>
                </a:lnTo>
                <a:lnTo>
                  <a:pt x="799" y="16"/>
                </a:lnTo>
                <a:lnTo>
                  <a:pt x="776" y="0"/>
                </a:lnTo>
                <a:lnTo>
                  <a:pt x="522" y="57"/>
                </a:lnTo>
                <a:lnTo>
                  <a:pt x="212" y="120"/>
                </a:lnTo>
                <a:lnTo>
                  <a:pt x="70" y="273"/>
                </a:lnTo>
                <a:lnTo>
                  <a:pt x="29" y="275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"/>
          <p:cNvSpPr/>
          <p:nvPr/>
        </p:nvSpPr>
        <p:spPr>
          <a:xfrm>
            <a:off x="8575560" y="3535200"/>
            <a:ext cx="574920" cy="374760"/>
          </a:xfrm>
          <a:custGeom>
            <a:avLst/>
            <a:gdLst/>
            <a:ahLst/>
            <a:rect l="l" t="t" r="r" b="b"/>
            <a:pathLst>
              <a:path w="742" h="461">
                <a:moveTo>
                  <a:pt x="122" y="323"/>
                </a:moveTo>
                <a:lnTo>
                  <a:pt x="101" y="370"/>
                </a:lnTo>
                <a:lnTo>
                  <a:pt x="70" y="382"/>
                </a:lnTo>
                <a:lnTo>
                  <a:pt x="68" y="413"/>
                </a:lnTo>
                <a:lnTo>
                  <a:pt x="4" y="436"/>
                </a:lnTo>
                <a:lnTo>
                  <a:pt x="0" y="461"/>
                </a:lnTo>
                <a:lnTo>
                  <a:pt x="176" y="431"/>
                </a:lnTo>
                <a:lnTo>
                  <a:pt x="496" y="364"/>
                </a:lnTo>
                <a:lnTo>
                  <a:pt x="742" y="305"/>
                </a:lnTo>
                <a:lnTo>
                  <a:pt x="742" y="259"/>
                </a:lnTo>
                <a:lnTo>
                  <a:pt x="715" y="244"/>
                </a:lnTo>
                <a:lnTo>
                  <a:pt x="693" y="267"/>
                </a:lnTo>
                <a:lnTo>
                  <a:pt x="681" y="205"/>
                </a:lnTo>
                <a:lnTo>
                  <a:pt x="693" y="149"/>
                </a:lnTo>
                <a:lnTo>
                  <a:pt x="602" y="108"/>
                </a:lnTo>
                <a:lnTo>
                  <a:pt x="539" y="119"/>
                </a:lnTo>
                <a:lnTo>
                  <a:pt x="537" y="32"/>
                </a:lnTo>
                <a:lnTo>
                  <a:pt x="472" y="0"/>
                </a:lnTo>
                <a:lnTo>
                  <a:pt x="424" y="20"/>
                </a:lnTo>
                <a:lnTo>
                  <a:pt x="392" y="101"/>
                </a:lnTo>
                <a:lnTo>
                  <a:pt x="334" y="133"/>
                </a:lnTo>
                <a:lnTo>
                  <a:pt x="311" y="260"/>
                </a:lnTo>
                <a:lnTo>
                  <a:pt x="217" y="323"/>
                </a:lnTo>
                <a:lnTo>
                  <a:pt x="142" y="348"/>
                </a:lnTo>
                <a:lnTo>
                  <a:pt x="122" y="323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"/>
          <p:cNvSpPr/>
          <p:nvPr/>
        </p:nvSpPr>
        <p:spPr>
          <a:xfrm>
            <a:off x="8616960" y="3460680"/>
            <a:ext cx="325440" cy="357120"/>
          </a:xfrm>
          <a:custGeom>
            <a:avLst/>
            <a:gdLst/>
            <a:ahLst/>
            <a:rect l="l" t="t" r="r" b="b"/>
            <a:pathLst>
              <a:path w="420" h="439">
                <a:moveTo>
                  <a:pt x="43" y="229"/>
                </a:moveTo>
                <a:lnTo>
                  <a:pt x="11" y="220"/>
                </a:lnTo>
                <a:lnTo>
                  <a:pt x="0" y="290"/>
                </a:lnTo>
                <a:lnTo>
                  <a:pt x="11" y="364"/>
                </a:lnTo>
                <a:lnTo>
                  <a:pt x="72" y="414"/>
                </a:lnTo>
                <a:lnTo>
                  <a:pt x="86" y="439"/>
                </a:lnTo>
                <a:lnTo>
                  <a:pt x="164" y="414"/>
                </a:lnTo>
                <a:lnTo>
                  <a:pt x="255" y="355"/>
                </a:lnTo>
                <a:lnTo>
                  <a:pt x="282" y="226"/>
                </a:lnTo>
                <a:lnTo>
                  <a:pt x="341" y="192"/>
                </a:lnTo>
                <a:lnTo>
                  <a:pt x="374" y="113"/>
                </a:lnTo>
                <a:lnTo>
                  <a:pt x="420" y="91"/>
                </a:lnTo>
                <a:lnTo>
                  <a:pt x="359" y="80"/>
                </a:lnTo>
                <a:lnTo>
                  <a:pt x="253" y="138"/>
                </a:lnTo>
                <a:lnTo>
                  <a:pt x="237" y="82"/>
                </a:lnTo>
                <a:lnTo>
                  <a:pt x="146" y="87"/>
                </a:lnTo>
                <a:lnTo>
                  <a:pt x="124" y="0"/>
                </a:lnTo>
                <a:lnTo>
                  <a:pt x="101" y="23"/>
                </a:lnTo>
                <a:lnTo>
                  <a:pt x="108" y="148"/>
                </a:lnTo>
                <a:lnTo>
                  <a:pt x="67" y="159"/>
                </a:lnTo>
                <a:lnTo>
                  <a:pt x="43" y="229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"/>
          <p:cNvSpPr/>
          <p:nvPr/>
        </p:nvSpPr>
        <p:spPr>
          <a:xfrm>
            <a:off x="9080640" y="3467160"/>
            <a:ext cx="90360" cy="119160"/>
          </a:xfrm>
          <a:custGeom>
            <a:avLst/>
            <a:gdLst/>
            <a:ahLst/>
            <a:rect l="l" t="t" r="r" b="b"/>
            <a:pathLst>
              <a:path w="119" h="147">
                <a:moveTo>
                  <a:pt x="0" y="9"/>
                </a:moveTo>
                <a:lnTo>
                  <a:pt x="25" y="0"/>
                </a:lnTo>
                <a:lnTo>
                  <a:pt x="79" y="32"/>
                </a:lnTo>
                <a:lnTo>
                  <a:pt x="79" y="64"/>
                </a:lnTo>
                <a:lnTo>
                  <a:pt x="117" y="88"/>
                </a:lnTo>
                <a:lnTo>
                  <a:pt x="119" y="131"/>
                </a:lnTo>
                <a:lnTo>
                  <a:pt x="57" y="147"/>
                </a:lnTo>
                <a:lnTo>
                  <a:pt x="0" y="9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"/>
          <p:cNvSpPr/>
          <p:nvPr/>
        </p:nvSpPr>
        <p:spPr>
          <a:xfrm>
            <a:off x="8688240" y="3232080"/>
            <a:ext cx="441360" cy="303120"/>
          </a:xfrm>
          <a:custGeom>
            <a:avLst/>
            <a:gdLst/>
            <a:ahLst/>
            <a:rect l="l" t="t" r="r" b="b"/>
            <a:pathLst>
              <a:path w="569" h="373">
                <a:moveTo>
                  <a:pt x="52" y="54"/>
                </a:moveTo>
                <a:lnTo>
                  <a:pt x="0" y="104"/>
                </a:lnTo>
                <a:lnTo>
                  <a:pt x="28" y="285"/>
                </a:lnTo>
                <a:lnTo>
                  <a:pt x="52" y="373"/>
                </a:lnTo>
                <a:lnTo>
                  <a:pt x="149" y="366"/>
                </a:lnTo>
                <a:lnTo>
                  <a:pt x="508" y="298"/>
                </a:lnTo>
                <a:lnTo>
                  <a:pt x="533" y="287"/>
                </a:lnTo>
                <a:lnTo>
                  <a:pt x="569" y="203"/>
                </a:lnTo>
                <a:lnTo>
                  <a:pt x="515" y="156"/>
                </a:lnTo>
                <a:lnTo>
                  <a:pt x="544" y="48"/>
                </a:lnTo>
                <a:lnTo>
                  <a:pt x="502" y="37"/>
                </a:lnTo>
                <a:lnTo>
                  <a:pt x="502" y="11"/>
                </a:lnTo>
                <a:lnTo>
                  <a:pt x="484" y="0"/>
                </a:lnTo>
                <a:lnTo>
                  <a:pt x="68" y="77"/>
                </a:lnTo>
                <a:lnTo>
                  <a:pt x="52" y="54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>
            <a:off x="9086760" y="3268800"/>
            <a:ext cx="119160" cy="241200"/>
          </a:xfrm>
          <a:custGeom>
            <a:avLst/>
            <a:gdLst/>
            <a:ahLst/>
            <a:rect l="l" t="t" r="r" b="b"/>
            <a:pathLst>
              <a:path w="151" h="298">
                <a:moveTo>
                  <a:pt x="27" y="2"/>
                </a:moveTo>
                <a:lnTo>
                  <a:pt x="63" y="0"/>
                </a:lnTo>
                <a:lnTo>
                  <a:pt x="134" y="45"/>
                </a:lnTo>
                <a:lnTo>
                  <a:pt x="124" y="81"/>
                </a:lnTo>
                <a:lnTo>
                  <a:pt x="149" y="104"/>
                </a:lnTo>
                <a:lnTo>
                  <a:pt x="151" y="244"/>
                </a:lnTo>
                <a:lnTo>
                  <a:pt x="125" y="298"/>
                </a:lnTo>
                <a:lnTo>
                  <a:pt x="97" y="278"/>
                </a:lnTo>
                <a:lnTo>
                  <a:pt x="66" y="276"/>
                </a:lnTo>
                <a:lnTo>
                  <a:pt x="14" y="247"/>
                </a:lnTo>
                <a:lnTo>
                  <a:pt x="54" y="160"/>
                </a:lnTo>
                <a:lnTo>
                  <a:pt x="0" y="113"/>
                </a:lnTo>
                <a:lnTo>
                  <a:pt x="27" y="2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>
            <a:off x="8726400" y="2890800"/>
            <a:ext cx="487440" cy="415800"/>
          </a:xfrm>
          <a:custGeom>
            <a:avLst/>
            <a:gdLst/>
            <a:ahLst/>
            <a:rect l="l" t="t" r="r" b="b"/>
            <a:pathLst>
              <a:path w="630" h="513">
                <a:moveTo>
                  <a:pt x="49" y="345"/>
                </a:moveTo>
                <a:lnTo>
                  <a:pt x="108" y="314"/>
                </a:lnTo>
                <a:lnTo>
                  <a:pt x="189" y="307"/>
                </a:lnTo>
                <a:lnTo>
                  <a:pt x="208" y="280"/>
                </a:lnTo>
                <a:lnTo>
                  <a:pt x="237" y="276"/>
                </a:lnTo>
                <a:lnTo>
                  <a:pt x="253" y="248"/>
                </a:lnTo>
                <a:lnTo>
                  <a:pt x="280" y="237"/>
                </a:lnTo>
                <a:lnTo>
                  <a:pt x="268" y="183"/>
                </a:lnTo>
                <a:lnTo>
                  <a:pt x="251" y="169"/>
                </a:lnTo>
                <a:lnTo>
                  <a:pt x="286" y="126"/>
                </a:lnTo>
                <a:lnTo>
                  <a:pt x="307" y="126"/>
                </a:lnTo>
                <a:lnTo>
                  <a:pt x="381" y="34"/>
                </a:lnTo>
                <a:lnTo>
                  <a:pt x="494" y="0"/>
                </a:lnTo>
                <a:lnTo>
                  <a:pt x="506" y="86"/>
                </a:lnTo>
                <a:lnTo>
                  <a:pt x="512" y="83"/>
                </a:lnTo>
                <a:lnTo>
                  <a:pt x="539" y="113"/>
                </a:lnTo>
                <a:lnTo>
                  <a:pt x="540" y="201"/>
                </a:lnTo>
                <a:lnTo>
                  <a:pt x="575" y="273"/>
                </a:lnTo>
                <a:lnTo>
                  <a:pt x="587" y="366"/>
                </a:lnTo>
                <a:lnTo>
                  <a:pt x="591" y="447"/>
                </a:lnTo>
                <a:lnTo>
                  <a:pt x="630" y="474"/>
                </a:lnTo>
                <a:lnTo>
                  <a:pt x="601" y="513"/>
                </a:lnTo>
                <a:lnTo>
                  <a:pt x="528" y="467"/>
                </a:lnTo>
                <a:lnTo>
                  <a:pt x="490" y="470"/>
                </a:lnTo>
                <a:lnTo>
                  <a:pt x="452" y="459"/>
                </a:lnTo>
                <a:lnTo>
                  <a:pt x="454" y="433"/>
                </a:lnTo>
                <a:lnTo>
                  <a:pt x="431" y="424"/>
                </a:lnTo>
                <a:lnTo>
                  <a:pt x="18" y="503"/>
                </a:lnTo>
                <a:lnTo>
                  <a:pt x="0" y="479"/>
                </a:lnTo>
                <a:lnTo>
                  <a:pt x="63" y="388"/>
                </a:lnTo>
                <a:lnTo>
                  <a:pt x="49" y="345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/>
          <p:nvPr/>
        </p:nvSpPr>
        <p:spPr>
          <a:xfrm>
            <a:off x="9105840" y="2868480"/>
            <a:ext cx="130320" cy="249480"/>
          </a:xfrm>
          <a:custGeom>
            <a:avLst/>
            <a:gdLst/>
            <a:ahLst/>
            <a:rect l="l" t="t" r="r" b="b"/>
            <a:pathLst>
              <a:path w="167" h="309">
                <a:moveTo>
                  <a:pt x="0" y="33"/>
                </a:moveTo>
                <a:lnTo>
                  <a:pt x="122" y="0"/>
                </a:lnTo>
                <a:lnTo>
                  <a:pt x="167" y="85"/>
                </a:lnTo>
                <a:lnTo>
                  <a:pt x="144" y="106"/>
                </a:lnTo>
                <a:lnTo>
                  <a:pt x="153" y="293"/>
                </a:lnTo>
                <a:lnTo>
                  <a:pt x="83" y="309"/>
                </a:lnTo>
                <a:lnTo>
                  <a:pt x="49" y="232"/>
                </a:lnTo>
                <a:lnTo>
                  <a:pt x="47" y="140"/>
                </a:lnTo>
                <a:lnTo>
                  <a:pt x="16" y="113"/>
                </a:lnTo>
                <a:lnTo>
                  <a:pt x="0" y="33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"/>
          <p:cNvSpPr/>
          <p:nvPr/>
        </p:nvSpPr>
        <p:spPr>
          <a:xfrm>
            <a:off x="9167760" y="3062160"/>
            <a:ext cx="276120" cy="131760"/>
          </a:xfrm>
          <a:custGeom>
            <a:avLst/>
            <a:gdLst/>
            <a:ahLst/>
            <a:rect l="l" t="t" r="r" b="b"/>
            <a:pathLst>
              <a:path w="355" h="161">
                <a:moveTo>
                  <a:pt x="0" y="64"/>
                </a:moveTo>
                <a:lnTo>
                  <a:pt x="181" y="19"/>
                </a:lnTo>
                <a:lnTo>
                  <a:pt x="203" y="21"/>
                </a:lnTo>
                <a:lnTo>
                  <a:pt x="224" y="0"/>
                </a:lnTo>
                <a:lnTo>
                  <a:pt x="242" y="11"/>
                </a:lnTo>
                <a:lnTo>
                  <a:pt x="221" y="57"/>
                </a:lnTo>
                <a:lnTo>
                  <a:pt x="258" y="54"/>
                </a:lnTo>
                <a:lnTo>
                  <a:pt x="280" y="89"/>
                </a:lnTo>
                <a:lnTo>
                  <a:pt x="305" y="93"/>
                </a:lnTo>
                <a:lnTo>
                  <a:pt x="323" y="88"/>
                </a:lnTo>
                <a:lnTo>
                  <a:pt x="323" y="68"/>
                </a:lnTo>
                <a:lnTo>
                  <a:pt x="293" y="43"/>
                </a:lnTo>
                <a:lnTo>
                  <a:pt x="316" y="41"/>
                </a:lnTo>
                <a:lnTo>
                  <a:pt x="355" y="95"/>
                </a:lnTo>
                <a:lnTo>
                  <a:pt x="318" y="127"/>
                </a:lnTo>
                <a:lnTo>
                  <a:pt x="275" y="111"/>
                </a:lnTo>
                <a:lnTo>
                  <a:pt x="248" y="151"/>
                </a:lnTo>
                <a:lnTo>
                  <a:pt x="194" y="111"/>
                </a:lnTo>
                <a:lnTo>
                  <a:pt x="14" y="161"/>
                </a:lnTo>
                <a:lnTo>
                  <a:pt x="0" y="64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"/>
          <p:cNvSpPr/>
          <p:nvPr/>
        </p:nvSpPr>
        <p:spPr>
          <a:xfrm>
            <a:off x="9178920" y="3160800"/>
            <a:ext cx="142920" cy="115920"/>
          </a:xfrm>
          <a:custGeom>
            <a:avLst/>
            <a:gdLst/>
            <a:ahLst/>
            <a:rect l="l" t="t" r="r" b="b"/>
            <a:pathLst>
              <a:path w="185" h="142">
                <a:moveTo>
                  <a:pt x="0" y="36"/>
                </a:moveTo>
                <a:lnTo>
                  <a:pt x="142" y="0"/>
                </a:lnTo>
                <a:lnTo>
                  <a:pt x="185" y="64"/>
                </a:lnTo>
                <a:lnTo>
                  <a:pt x="160" y="93"/>
                </a:lnTo>
                <a:lnTo>
                  <a:pt x="115" y="82"/>
                </a:lnTo>
                <a:lnTo>
                  <a:pt x="45" y="142"/>
                </a:lnTo>
                <a:lnTo>
                  <a:pt x="8" y="111"/>
                </a:lnTo>
                <a:lnTo>
                  <a:pt x="0" y="36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"/>
          <p:cNvSpPr/>
          <p:nvPr/>
        </p:nvSpPr>
        <p:spPr>
          <a:xfrm>
            <a:off x="9202680" y="3240000"/>
            <a:ext cx="142920" cy="90720"/>
          </a:xfrm>
          <a:custGeom>
            <a:avLst/>
            <a:gdLst/>
            <a:ahLst/>
            <a:rect l="l" t="t" r="r" b="b"/>
            <a:pathLst>
              <a:path w="183" h="109">
                <a:moveTo>
                  <a:pt x="0" y="80"/>
                </a:moveTo>
                <a:lnTo>
                  <a:pt x="75" y="45"/>
                </a:lnTo>
                <a:lnTo>
                  <a:pt x="149" y="0"/>
                </a:lnTo>
                <a:lnTo>
                  <a:pt x="162" y="2"/>
                </a:lnTo>
                <a:lnTo>
                  <a:pt x="183" y="3"/>
                </a:lnTo>
                <a:lnTo>
                  <a:pt x="111" y="61"/>
                </a:lnTo>
                <a:lnTo>
                  <a:pt x="22" y="109"/>
                </a:lnTo>
                <a:lnTo>
                  <a:pt x="0" y="8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"/>
          <p:cNvSpPr/>
          <p:nvPr/>
        </p:nvSpPr>
        <p:spPr>
          <a:xfrm>
            <a:off x="9201240" y="2820960"/>
            <a:ext cx="150840" cy="282600"/>
          </a:xfrm>
          <a:custGeom>
            <a:avLst/>
            <a:gdLst/>
            <a:ahLst/>
            <a:rect l="l" t="t" r="r" b="b"/>
            <a:pathLst>
              <a:path w="196" h="348">
                <a:moveTo>
                  <a:pt x="42" y="0"/>
                </a:moveTo>
                <a:lnTo>
                  <a:pt x="0" y="61"/>
                </a:lnTo>
                <a:lnTo>
                  <a:pt x="45" y="142"/>
                </a:lnTo>
                <a:lnTo>
                  <a:pt x="18" y="163"/>
                </a:lnTo>
                <a:lnTo>
                  <a:pt x="29" y="348"/>
                </a:lnTo>
                <a:lnTo>
                  <a:pt x="138" y="321"/>
                </a:lnTo>
                <a:lnTo>
                  <a:pt x="167" y="321"/>
                </a:lnTo>
                <a:lnTo>
                  <a:pt x="183" y="302"/>
                </a:lnTo>
                <a:lnTo>
                  <a:pt x="183" y="267"/>
                </a:lnTo>
                <a:lnTo>
                  <a:pt x="196" y="246"/>
                </a:lnTo>
                <a:lnTo>
                  <a:pt x="135" y="219"/>
                </a:lnTo>
                <a:lnTo>
                  <a:pt x="56" y="16"/>
                </a:lnTo>
                <a:lnTo>
                  <a:pt x="42" y="0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"/>
          <p:cNvSpPr/>
          <p:nvPr/>
        </p:nvSpPr>
        <p:spPr>
          <a:xfrm>
            <a:off x="9288360" y="3151080"/>
            <a:ext cx="71640" cy="63720"/>
          </a:xfrm>
          <a:custGeom>
            <a:avLst/>
            <a:gdLst/>
            <a:ahLst/>
            <a:rect l="l" t="t" r="r" b="b"/>
            <a:pathLst>
              <a:path w="94" h="77">
                <a:moveTo>
                  <a:pt x="0" y="13"/>
                </a:moveTo>
                <a:lnTo>
                  <a:pt x="40" y="0"/>
                </a:lnTo>
                <a:lnTo>
                  <a:pt x="94" y="40"/>
                </a:lnTo>
                <a:lnTo>
                  <a:pt x="83" y="50"/>
                </a:lnTo>
                <a:lnTo>
                  <a:pt x="56" y="50"/>
                </a:lnTo>
                <a:lnTo>
                  <a:pt x="43" y="77"/>
                </a:lnTo>
                <a:lnTo>
                  <a:pt x="0" y="13"/>
                </a:lnTo>
                <a:close/>
              </a:path>
            </a:pathLst>
          </a:custGeom>
          <a:solidFill>
            <a:srgbClr val="909090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"/>
          <p:cNvSpPr/>
          <p:nvPr/>
        </p:nvSpPr>
        <p:spPr>
          <a:xfrm>
            <a:off x="9134640" y="3627360"/>
            <a:ext cx="37800" cy="71640"/>
          </a:xfrm>
          <a:custGeom>
            <a:avLst/>
            <a:gdLst/>
            <a:ahLst/>
            <a:rect l="l" t="t" r="r" b="b"/>
            <a:pathLst>
              <a:path w="50" h="86">
                <a:moveTo>
                  <a:pt x="0" y="7"/>
                </a:moveTo>
                <a:lnTo>
                  <a:pt x="50" y="0"/>
                </a:lnTo>
                <a:lnTo>
                  <a:pt x="22" y="86"/>
                </a:lnTo>
                <a:lnTo>
                  <a:pt x="2" y="84"/>
                </a:lnTo>
                <a:lnTo>
                  <a:pt x="0" y="7"/>
                </a:lnTo>
                <a:close/>
              </a:path>
            </a:pathLst>
          </a:custGeom>
          <a:solidFill>
            <a:srgbClr val="fffff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"/>
          <p:cNvSpPr/>
          <p:nvPr/>
        </p:nvSpPr>
        <p:spPr>
          <a:xfrm>
            <a:off x="1089000" y="1433520"/>
            <a:ext cx="266760" cy="139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"/>
          <p:cNvSpPr/>
          <p:nvPr/>
        </p:nvSpPr>
        <p:spPr>
          <a:xfrm>
            <a:off x="1089000" y="1905120"/>
            <a:ext cx="266760" cy="139680"/>
          </a:xfrm>
          <a:prstGeom prst="rect">
            <a:avLst/>
          </a:prstGeom>
          <a:blipFill rotWithShape="0">
            <a:blip r:embed="rId4"/>
            <a:srcRect/>
            <a:tile tx="0" ty="0" sx="100000" sy="100000" algn="ctr"/>
          </a:blip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"/>
          <p:cNvSpPr/>
          <p:nvPr/>
        </p:nvSpPr>
        <p:spPr>
          <a:xfrm>
            <a:off x="1089000" y="1668600"/>
            <a:ext cx="266760" cy="139680"/>
          </a:xfrm>
          <a:prstGeom prst="rect">
            <a:avLst/>
          </a:prstGeom>
          <a:solidFill>
            <a:srgbClr val="90909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"/>
          <p:cNvSpPr/>
          <p:nvPr/>
        </p:nvSpPr>
        <p:spPr>
          <a:xfrm>
            <a:off x="1359360" y="1384200"/>
            <a:ext cx="5324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"/>
          <p:cNvSpPr/>
          <p:nvPr/>
        </p:nvSpPr>
        <p:spPr>
          <a:xfrm>
            <a:off x="1357560" y="1833480"/>
            <a:ext cx="9136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Undecided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"/>
          <p:cNvSpPr/>
          <p:nvPr/>
        </p:nvSpPr>
        <p:spPr>
          <a:xfrm>
            <a:off x="1359720" y="1592280"/>
            <a:ext cx="5238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"/>
          <p:cNvSpPr/>
          <p:nvPr/>
        </p:nvSpPr>
        <p:spPr>
          <a:xfrm>
            <a:off x="3516480" y="6207120"/>
            <a:ext cx="366840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Florida, and the election, will almost certainly go to Bush because Florida has no retail access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Democrats will need to push for retail access in other states to win the White House in 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"/>
          <p:cNvSpPr/>
          <p:nvPr/>
        </p:nvSpPr>
        <p:spPr>
          <a:xfrm>
            <a:off x="1062000" y="615960"/>
            <a:ext cx="73137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McK Separator"/>
          <p:cNvSpPr/>
          <p:nvPr/>
        </p:nvSpPr>
        <p:spPr>
          <a:xfrm>
            <a:off x="1341360" y="930240"/>
            <a:ext cx="797724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McK Footnote"/>
          <p:cNvSpPr/>
          <p:nvPr/>
        </p:nvSpPr>
        <p:spPr>
          <a:xfrm>
            <a:off x="1341360" y="7027920"/>
            <a:ext cx="73137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marL="457200" indent="-457200">
              <a:spcAft>
                <a:spcPts val="224"/>
              </a:spcAft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1342800" y="982440"/>
            <a:ext cx="731340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FERC’S PROPOSED IMMEDIATE REMEDIES FOR CALIFORNIA MARKET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12" name=""/>
          <p:cNvGrpSpPr/>
          <p:nvPr/>
        </p:nvGrpSpPr>
        <p:grpSpPr>
          <a:xfrm>
            <a:off x="1344600" y="5829480"/>
            <a:ext cx="1911240" cy="815760"/>
            <a:chOff x="1344600" y="5829480"/>
            <a:chExt cx="1911240" cy="815760"/>
          </a:xfrm>
        </p:grpSpPr>
        <p:sp>
          <p:nvSpPr>
            <p:cNvPr id="313" name=""/>
            <p:cNvSpPr/>
            <p:nvPr/>
          </p:nvSpPr>
          <p:spPr>
            <a:xfrm>
              <a:off x="1344600" y="5829480"/>
              <a:ext cx="1911240" cy="815760"/>
            </a:xfrm>
            <a:custGeom>
              <a:avLst/>
              <a:gdLst/>
              <a:ahLst/>
              <a:rect l="l" t="t" r="r" b="b"/>
              <a:pathLst>
                <a:path w="1208" h="515">
                  <a:moveTo>
                    <a:pt x="0" y="0"/>
                  </a:moveTo>
                  <a:lnTo>
                    <a:pt x="1115" y="0"/>
                  </a:lnTo>
                  <a:lnTo>
                    <a:pt x="1208" y="258"/>
                  </a:lnTo>
                  <a:lnTo>
                    <a:pt x="1115" y="515"/>
                  </a:lnTo>
                  <a:lnTo>
                    <a:pt x="0" y="515"/>
                  </a:lnTo>
                  <a:lnTo>
                    <a:pt x="0" y="2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1395000" y="5875200"/>
              <a:ext cx="1713240" cy="701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November 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Order proposing remedies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15" name=""/>
          <p:cNvGrpSpPr/>
          <p:nvPr/>
        </p:nvGrpSpPr>
        <p:grpSpPr>
          <a:xfrm>
            <a:off x="3110040" y="5829480"/>
            <a:ext cx="1911240" cy="815760"/>
            <a:chOff x="3110040" y="5829480"/>
            <a:chExt cx="1911240" cy="815760"/>
          </a:xfrm>
        </p:grpSpPr>
        <p:sp>
          <p:nvSpPr>
            <p:cNvPr id="316" name=""/>
            <p:cNvSpPr/>
            <p:nvPr/>
          </p:nvSpPr>
          <p:spPr>
            <a:xfrm>
              <a:off x="3110040" y="5829480"/>
              <a:ext cx="1911240" cy="815760"/>
            </a:xfrm>
            <a:custGeom>
              <a:avLst/>
              <a:gdLst/>
              <a:ahLst/>
              <a:rect l="l" t="t" r="r" b="b"/>
              <a:pathLst>
                <a:path w="1207" h="515">
                  <a:moveTo>
                    <a:pt x="0" y="0"/>
                  </a:moveTo>
                  <a:lnTo>
                    <a:pt x="1114" y="0"/>
                  </a:lnTo>
                  <a:lnTo>
                    <a:pt x="1207" y="258"/>
                  </a:lnTo>
                  <a:lnTo>
                    <a:pt x="1114" y="515"/>
                  </a:lnTo>
                  <a:lnTo>
                    <a:pt x="0" y="515"/>
                  </a:lnTo>
                  <a:lnTo>
                    <a:pt x="93" y="2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3307680" y="5875200"/>
              <a:ext cx="1567440" cy="701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November 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Public comment conferences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18" name=""/>
          <p:cNvGrpSpPr/>
          <p:nvPr/>
        </p:nvGrpSpPr>
        <p:grpSpPr>
          <a:xfrm>
            <a:off x="4873680" y="5829480"/>
            <a:ext cx="1913040" cy="815760"/>
            <a:chOff x="4873680" y="5829480"/>
            <a:chExt cx="1913040" cy="815760"/>
          </a:xfrm>
        </p:grpSpPr>
        <p:sp>
          <p:nvSpPr>
            <p:cNvPr id="319" name=""/>
            <p:cNvSpPr/>
            <p:nvPr/>
          </p:nvSpPr>
          <p:spPr>
            <a:xfrm>
              <a:off x="4873680" y="5829480"/>
              <a:ext cx="1913040" cy="815760"/>
            </a:xfrm>
            <a:custGeom>
              <a:avLst/>
              <a:gdLst/>
              <a:ahLst/>
              <a:rect l="l" t="t" r="r" b="b"/>
              <a:pathLst>
                <a:path w="1208" h="515">
                  <a:moveTo>
                    <a:pt x="0" y="0"/>
                  </a:moveTo>
                  <a:lnTo>
                    <a:pt x="1115" y="0"/>
                  </a:lnTo>
                  <a:lnTo>
                    <a:pt x="1208" y="258"/>
                  </a:lnTo>
                  <a:lnTo>
                    <a:pt x="1115" y="515"/>
                  </a:lnTo>
                  <a:lnTo>
                    <a:pt x="0" y="515"/>
                  </a:lnTo>
                  <a:lnTo>
                    <a:pt x="93" y="2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5071320" y="5875200"/>
              <a:ext cx="1569240" cy="701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November 22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Public written comments due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21" name=""/>
          <p:cNvGrpSpPr/>
          <p:nvPr/>
        </p:nvGrpSpPr>
        <p:grpSpPr>
          <a:xfrm>
            <a:off x="6640560" y="5829480"/>
            <a:ext cx="1911240" cy="815760"/>
            <a:chOff x="6640560" y="5829480"/>
            <a:chExt cx="1911240" cy="815760"/>
          </a:xfrm>
        </p:grpSpPr>
        <p:sp>
          <p:nvSpPr>
            <p:cNvPr id="322" name=""/>
            <p:cNvSpPr/>
            <p:nvPr/>
          </p:nvSpPr>
          <p:spPr>
            <a:xfrm>
              <a:off x="6640560" y="5829480"/>
              <a:ext cx="1911240" cy="815760"/>
            </a:xfrm>
            <a:custGeom>
              <a:avLst/>
              <a:gdLst/>
              <a:ahLst/>
              <a:rect l="l" t="t" r="r" b="b"/>
              <a:pathLst>
                <a:path w="1207" h="515">
                  <a:moveTo>
                    <a:pt x="0" y="0"/>
                  </a:moveTo>
                  <a:lnTo>
                    <a:pt x="1114" y="0"/>
                  </a:lnTo>
                  <a:lnTo>
                    <a:pt x="1207" y="258"/>
                  </a:lnTo>
                  <a:lnTo>
                    <a:pt x="1114" y="515"/>
                  </a:lnTo>
                  <a:lnTo>
                    <a:pt x="0" y="515"/>
                  </a:lnTo>
                  <a:lnTo>
                    <a:pt x="93" y="2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6838200" y="5875200"/>
              <a:ext cx="1567440" cy="701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December 13?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Final FERC order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24" name=""/>
          <p:cNvSpPr/>
          <p:nvPr/>
        </p:nvSpPr>
        <p:spPr>
          <a:xfrm>
            <a:off x="1341360" y="5595840"/>
            <a:ext cx="73137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Administrative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"/>
          <p:cNvSpPr/>
          <p:nvPr/>
        </p:nvSpPr>
        <p:spPr>
          <a:xfrm>
            <a:off x="6548400" y="2427120"/>
            <a:ext cx="1928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requirement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"/>
          <p:cNvSpPr/>
          <p:nvPr/>
        </p:nvSpPr>
        <p:spPr>
          <a:xfrm>
            <a:off x="6548400" y="3178080"/>
            <a:ext cx="30067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 market participants to schedule 95% of transactions in day-ahead markets, with penalty charges for schedule deviations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"/>
          <p:cNvSpPr/>
          <p:nvPr/>
        </p:nvSpPr>
        <p:spPr>
          <a:xfrm>
            <a:off x="6548400" y="3989520"/>
            <a:ext cx="27162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PX and ISO stakeholder boards with independent boards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"/>
          <p:cNvSpPr/>
          <p:nvPr/>
        </p:nvSpPr>
        <p:spPr>
          <a:xfrm>
            <a:off x="6548400" y="4782960"/>
            <a:ext cx="260820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must file generation interconnection procedures within 60 days of new Board being seated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"/>
          <p:cNvSpPr/>
          <p:nvPr/>
        </p:nvSpPr>
        <p:spPr>
          <a:xfrm>
            <a:off x="1397160" y="2427120"/>
            <a:ext cx="1063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PX buy-sell requirement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"/>
          <p:cNvSpPr/>
          <p:nvPr/>
        </p:nvSpPr>
        <p:spPr>
          <a:xfrm>
            <a:off x="2975040" y="3178080"/>
            <a:ext cx="25462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Chronic problem in PX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forced to operate energy market as provider of last resort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"/>
          <p:cNvSpPr/>
          <p:nvPr/>
        </p:nvSpPr>
        <p:spPr>
          <a:xfrm>
            <a:off x="2975040" y="3989520"/>
            <a:ext cx="25574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Divisive issues rendered PX and ISO Boards ineffective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Independence compromised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"/>
          <p:cNvSpPr/>
          <p:nvPr/>
        </p:nvSpPr>
        <p:spPr>
          <a:xfrm>
            <a:off x="2975040" y="4782960"/>
            <a:ext cx="22892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tariff lacks procedures to interconnect new 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"/>
          <p:cNvSpPr/>
          <p:nvPr/>
        </p:nvSpPr>
        <p:spPr>
          <a:xfrm>
            <a:off x="3019320" y="1468440"/>
            <a:ext cx="2205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>
            <a:off x="6566040" y="1463760"/>
            <a:ext cx="2205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remedies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"/>
          <p:cNvSpPr/>
          <p:nvPr/>
        </p:nvSpPr>
        <p:spPr>
          <a:xfrm>
            <a:off x="2975040" y="2427120"/>
            <a:ext cx="24764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Favorable market conditions of 1998-99 evaporated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Over-reliance on spot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>
            <a:off x="1392120" y="3178080"/>
            <a:ext cx="14097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Undersheduling of load/resources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>
            <a:off x="1387440" y="3989520"/>
            <a:ext cx="1063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PX and ISO governance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>
            <a:off x="1382760" y="4782960"/>
            <a:ext cx="12081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interconnection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>
            <a:off x="5600880" y="2454120"/>
            <a:ext cx="534960" cy="447840"/>
          </a:xfrm>
          <a:prstGeom prst="rightArrow">
            <a:avLst>
              <a:gd name="adj1" fmla="val 49648"/>
              <a:gd name="adj2" fmla="val 65218"/>
            </a:avLst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"/>
          <p:cNvSpPr/>
          <p:nvPr/>
        </p:nvSpPr>
        <p:spPr>
          <a:xfrm>
            <a:off x="5595840" y="3238560"/>
            <a:ext cx="534960" cy="447480"/>
          </a:xfrm>
          <a:prstGeom prst="rightArrow">
            <a:avLst>
              <a:gd name="adj1" fmla="val 49648"/>
              <a:gd name="adj2" fmla="val 65270"/>
            </a:avLst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>
            <a:off x="5591160" y="4021200"/>
            <a:ext cx="534960" cy="447480"/>
          </a:xfrm>
          <a:prstGeom prst="rightArrow">
            <a:avLst>
              <a:gd name="adj1" fmla="val 49648"/>
              <a:gd name="adj2" fmla="val 65270"/>
            </a:avLst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5586480" y="4805280"/>
            <a:ext cx="534960" cy="447840"/>
          </a:xfrm>
          <a:prstGeom prst="rightArrow">
            <a:avLst>
              <a:gd name="adj1" fmla="val 49648"/>
              <a:gd name="adj2" fmla="val 65218"/>
            </a:avLst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"/>
          <p:cNvSpPr/>
          <p:nvPr/>
        </p:nvSpPr>
        <p:spPr>
          <a:xfrm>
            <a:off x="2992320" y="1673280"/>
            <a:ext cx="2019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"/>
          <p:cNvSpPr/>
          <p:nvPr/>
        </p:nvSpPr>
        <p:spPr>
          <a:xfrm>
            <a:off x="6545160" y="1668600"/>
            <a:ext cx="2019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"/>
          <p:cNvSpPr/>
          <p:nvPr/>
        </p:nvSpPr>
        <p:spPr>
          <a:xfrm>
            <a:off x="6543720" y="1722600"/>
            <a:ext cx="19288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“Soft” price cap of $150 through end of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"/>
          <p:cNvSpPr/>
          <p:nvPr/>
        </p:nvSpPr>
        <p:spPr>
          <a:xfrm>
            <a:off x="1392120" y="1722600"/>
            <a:ext cx="1063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spikes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"/>
          <p:cNvSpPr/>
          <p:nvPr/>
        </p:nvSpPr>
        <p:spPr>
          <a:xfrm>
            <a:off x="2970360" y="1722600"/>
            <a:ext cx="24764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structure and rules seriously flawed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Supply/demand imbalance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"/>
          <p:cNvSpPr/>
          <p:nvPr/>
        </p:nvSpPr>
        <p:spPr>
          <a:xfrm>
            <a:off x="5595840" y="1671480"/>
            <a:ext cx="534960" cy="447840"/>
          </a:xfrm>
          <a:prstGeom prst="rightArrow">
            <a:avLst>
              <a:gd name="adj1" fmla="val 49648"/>
              <a:gd name="adj2" fmla="val 65218"/>
            </a:avLst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"/>
          <p:cNvSpPr/>
          <p:nvPr/>
        </p:nvSpPr>
        <p:spPr>
          <a:xfrm>
            <a:off x="1351080" y="674640"/>
            <a:ext cx="7313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"/>
          <p:cNvSpPr/>
          <p:nvPr/>
        </p:nvSpPr>
        <p:spPr>
          <a:xfrm>
            <a:off x="2905200" y="5945040"/>
            <a:ext cx="3941640" cy="706680"/>
          </a:xfrm>
          <a:prstGeom prst="rect">
            <a:avLst/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1" name="McK Measure"/>
          <p:cNvSpPr/>
          <p:nvPr/>
        </p:nvSpPr>
        <p:spPr>
          <a:xfrm>
            <a:off x="755640" y="1800360"/>
            <a:ext cx="156996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Cents/kWh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2" name="McK Separator"/>
          <p:cNvSpPr/>
          <p:nvPr/>
        </p:nvSpPr>
        <p:spPr>
          <a:xfrm>
            <a:off x="755640" y="1028880"/>
            <a:ext cx="82072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McK Footnote"/>
          <p:cNvSpPr/>
          <p:nvPr/>
        </p:nvSpPr>
        <p:spPr>
          <a:xfrm>
            <a:off x="755640" y="6927840"/>
            <a:ext cx="73137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marL="457200" indent="-457200">
              <a:spcAft>
                <a:spcPts val="224"/>
              </a:spcAft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Approximate frozen rate allocated for wholesale power purchase costs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SEC, FERC filings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>
            <a:off x="757080" y="1081080"/>
            <a:ext cx="731376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AVERAGE PX PROCUREMENT COSTS AND UNCOLLECTED SUMMER 2000 REVENUES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55" name=""/>
          <p:cNvGraphicFramePr/>
          <p:nvPr/>
        </p:nvGraphicFramePr>
        <p:xfrm>
          <a:off x="826920" y="2106720"/>
          <a:ext cx="5585040" cy="3117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26920" y="2106720"/>
                    <a:ext cx="5585040" cy="311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7" name=""/>
          <p:cNvSpPr/>
          <p:nvPr/>
        </p:nvSpPr>
        <p:spPr>
          <a:xfrm>
            <a:off x="736560" y="5234040"/>
            <a:ext cx="1093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"/>
          <p:cNvSpPr/>
          <p:nvPr/>
        </p:nvSpPr>
        <p:spPr>
          <a:xfrm>
            <a:off x="1596960" y="5234040"/>
            <a:ext cx="1128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"/>
          <p:cNvSpPr/>
          <p:nvPr/>
        </p:nvSpPr>
        <p:spPr>
          <a:xfrm>
            <a:off x="2436840" y="5234040"/>
            <a:ext cx="1109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"/>
          <p:cNvSpPr/>
          <p:nvPr/>
        </p:nvSpPr>
        <p:spPr>
          <a:xfrm>
            <a:off x="3892680" y="1805040"/>
            <a:ext cx="55872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spcAft>
                <a:spcPts val="499"/>
              </a:spcAft>
              <a:tabLst>
                <a:tab algn="l" pos="0"/>
                <a:tab algn="l" pos="993600"/>
                <a:tab algn="l" pos="1987560"/>
                <a:tab algn="l" pos="2981160"/>
                <a:tab algn="l" pos="3975120"/>
                <a:tab algn="l" pos="4968720"/>
                <a:tab algn="l" pos="5962680"/>
                <a:tab algn="l" pos="6956280"/>
                <a:tab algn="l" pos="7950240"/>
                <a:tab algn="l" pos="8943840"/>
                <a:tab algn="l" pos="9937800"/>
                <a:tab algn="l" pos="10931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499"/>
              </a:spcAft>
              <a:tabLst>
                <a:tab algn="l" pos="0"/>
                <a:tab algn="l" pos="993600"/>
                <a:tab algn="l" pos="1987560"/>
                <a:tab algn="l" pos="2981160"/>
                <a:tab algn="l" pos="3975120"/>
                <a:tab algn="l" pos="4968720"/>
                <a:tab algn="l" pos="5962680"/>
                <a:tab algn="l" pos="6956280"/>
                <a:tab algn="l" pos="7950240"/>
                <a:tab algn="l" pos="8943840"/>
                <a:tab algn="l" pos="9937800"/>
                <a:tab algn="l" pos="10931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499"/>
              </a:spcAft>
              <a:tabLst>
                <a:tab algn="l" pos="0"/>
                <a:tab algn="l" pos="993600"/>
                <a:tab algn="l" pos="1987560"/>
                <a:tab algn="l" pos="2981160"/>
                <a:tab algn="l" pos="3975120"/>
                <a:tab algn="l" pos="4968720"/>
                <a:tab algn="l" pos="5962680"/>
                <a:tab algn="l" pos="6956280"/>
                <a:tab algn="l" pos="7950240"/>
                <a:tab algn="l" pos="8943840"/>
                <a:tab algn="l" pos="9937800"/>
                <a:tab algn="l" pos="10931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"/>
          <p:cNvSpPr/>
          <p:nvPr/>
        </p:nvSpPr>
        <p:spPr>
          <a:xfrm>
            <a:off x="3554280" y="1814400"/>
            <a:ext cx="257400" cy="127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"/>
          <p:cNvSpPr/>
          <p:nvPr/>
        </p:nvSpPr>
        <p:spPr>
          <a:xfrm>
            <a:off x="3554280" y="2004840"/>
            <a:ext cx="257400" cy="127080"/>
          </a:xfrm>
          <a:prstGeom prst="rect">
            <a:avLst/>
          </a:prstGeom>
          <a:solidFill>
            <a:srgbClr val="90909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"/>
          <p:cNvSpPr/>
          <p:nvPr/>
        </p:nvSpPr>
        <p:spPr>
          <a:xfrm>
            <a:off x="841320" y="4352760"/>
            <a:ext cx="34527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"/>
          <p:cNvSpPr/>
          <p:nvPr/>
        </p:nvSpPr>
        <p:spPr>
          <a:xfrm>
            <a:off x="4384800" y="4272120"/>
            <a:ext cx="290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5.4*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"/>
          <p:cNvSpPr/>
          <p:nvPr/>
        </p:nvSpPr>
        <p:spPr>
          <a:xfrm rot="5400000">
            <a:off x="3580920" y="3605040"/>
            <a:ext cx="2793960" cy="266760"/>
          </a:xfrm>
          <a:prstGeom prst="triangle">
            <a:avLst>
              <a:gd name="adj" fmla="val 50000"/>
            </a:avLst>
          </a:prstGeom>
          <a:solidFill>
            <a:srgbClr val="d0d0d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480" bIns="42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"/>
          <p:cNvSpPr/>
          <p:nvPr/>
        </p:nvSpPr>
        <p:spPr>
          <a:xfrm>
            <a:off x="3078000" y="6019920"/>
            <a:ext cx="37706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paid approximately $1 million more every hour, 24 hours a day to purchase PX power during Summer 2000 than they have recovered under the rate freeze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"/>
          <p:cNvSpPr/>
          <p:nvPr/>
        </p:nvSpPr>
        <p:spPr>
          <a:xfrm>
            <a:off x="3332160" y="5234040"/>
            <a:ext cx="1109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McK Measure"/>
          <p:cNvSpPr/>
          <p:nvPr/>
        </p:nvSpPr>
        <p:spPr>
          <a:xfrm>
            <a:off x="5408640" y="1795320"/>
            <a:ext cx="156996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69" name=""/>
          <p:cNvGraphicFramePr/>
          <p:nvPr/>
        </p:nvGraphicFramePr>
        <p:xfrm>
          <a:off x="5267160" y="2135160"/>
          <a:ext cx="4604040" cy="3075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7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267160" y="2135160"/>
                    <a:ext cx="4604040" cy="307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1" name=""/>
          <p:cNvSpPr/>
          <p:nvPr/>
        </p:nvSpPr>
        <p:spPr>
          <a:xfrm>
            <a:off x="5392800" y="5234040"/>
            <a:ext cx="5461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"/>
          <p:cNvSpPr/>
          <p:nvPr/>
        </p:nvSpPr>
        <p:spPr>
          <a:xfrm>
            <a:off x="6058080" y="5234040"/>
            <a:ext cx="54756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"/>
          <p:cNvSpPr/>
          <p:nvPr/>
        </p:nvSpPr>
        <p:spPr>
          <a:xfrm>
            <a:off x="6740640" y="5234040"/>
            <a:ext cx="54612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"/>
          <p:cNvSpPr/>
          <p:nvPr/>
        </p:nvSpPr>
        <p:spPr>
          <a:xfrm>
            <a:off x="7248600" y="5234040"/>
            <a:ext cx="85068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"/>
          <p:cNvSpPr/>
          <p:nvPr/>
        </p:nvSpPr>
        <p:spPr>
          <a:xfrm>
            <a:off x="8034480" y="5234040"/>
            <a:ext cx="54756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"/>
          <p:cNvSpPr/>
          <p:nvPr/>
        </p:nvSpPr>
        <p:spPr>
          <a:xfrm>
            <a:off x="1355760" y="2651040"/>
            <a:ext cx="7313400" cy="91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760320" y="774720"/>
            <a:ext cx="73137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" name=""/>
          <p:cNvGraphicFramePr/>
          <p:nvPr/>
        </p:nvGraphicFramePr>
        <p:xfrm>
          <a:off x="2131920" y="2292480"/>
          <a:ext cx="4019760" cy="432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1920" y="2292480"/>
                    <a:ext cx="4019760" cy="432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0" name=""/>
          <p:cNvSpPr/>
          <p:nvPr/>
        </p:nvSpPr>
        <p:spPr>
          <a:xfrm>
            <a:off x="1243080" y="2660400"/>
            <a:ext cx="844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>
            <a:off x="1268280" y="3609720"/>
            <a:ext cx="8067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Small 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"/>
          <p:cNvSpPr/>
          <p:nvPr/>
        </p:nvSpPr>
        <p:spPr>
          <a:xfrm>
            <a:off x="1268280" y="4722480"/>
            <a:ext cx="817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"/>
          <p:cNvSpPr/>
          <p:nvPr/>
        </p:nvSpPr>
        <p:spPr>
          <a:xfrm>
            <a:off x="1230480" y="5876640"/>
            <a:ext cx="8427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84" name=""/>
          <p:cNvGraphicFramePr/>
          <p:nvPr/>
        </p:nvGraphicFramePr>
        <p:xfrm>
          <a:off x="5541840" y="2301840"/>
          <a:ext cx="4019760" cy="4321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8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541840" y="2301840"/>
                    <a:ext cx="4019760" cy="432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6" name="McK Measure"/>
          <p:cNvSpPr/>
          <p:nvPr/>
        </p:nvSpPr>
        <p:spPr>
          <a:xfrm>
            <a:off x="1281240" y="1544760"/>
            <a:ext cx="731340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McK Separator"/>
          <p:cNvSpPr/>
          <p:nvPr/>
        </p:nvSpPr>
        <p:spPr>
          <a:xfrm>
            <a:off x="1281240" y="1244520"/>
            <a:ext cx="828036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McK Annotation"/>
          <p:cNvSpPr/>
          <p:nvPr/>
        </p:nvSpPr>
        <p:spPr>
          <a:xfrm>
            <a:off x="1281240" y="1006560"/>
            <a:ext cx="5484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McK Footnote"/>
          <p:cNvSpPr/>
          <p:nvPr/>
        </p:nvSpPr>
        <p:spPr>
          <a:xfrm>
            <a:off x="1241280" y="6999120"/>
            <a:ext cx="73137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marL="457200" indent="-457200">
              <a:spcAft>
                <a:spcPts val="224"/>
              </a:spcAft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PUC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PlaceHolder 1"/>
          <p:cNvSpPr>
            <a:spLocks noGrp="1"/>
          </p:cNvSpPr>
          <p:nvPr>
            <p:ph type="title"/>
          </p:nvPr>
        </p:nvSpPr>
        <p:spPr>
          <a:xfrm>
            <a:off x="1282680" y="1296720"/>
            <a:ext cx="731376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CUSTOMER SWITCHING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"/>
          <p:cNvSpPr/>
          <p:nvPr/>
        </p:nvSpPr>
        <p:spPr>
          <a:xfrm>
            <a:off x="8002440" y="1620720"/>
            <a:ext cx="1006560" cy="3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spcAft>
                <a:spcPts val="499"/>
              </a:spcAft>
              <a:tabLst>
                <a:tab algn="l" pos="0"/>
                <a:tab algn="l" pos="993600"/>
                <a:tab algn="l" pos="1987560"/>
                <a:tab algn="l" pos="2981160"/>
                <a:tab algn="l" pos="3975120"/>
                <a:tab algn="l" pos="4968720"/>
                <a:tab algn="l" pos="5962680"/>
                <a:tab algn="l" pos="6956280"/>
                <a:tab algn="l" pos="7950240"/>
                <a:tab algn="l" pos="8943840"/>
                <a:tab algn="l" pos="9937800"/>
                <a:tab algn="l" pos="10931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499"/>
              </a:spcAft>
              <a:tabLst>
                <a:tab algn="l" pos="0"/>
                <a:tab algn="l" pos="993600"/>
                <a:tab algn="l" pos="1987560"/>
                <a:tab algn="l" pos="2981160"/>
                <a:tab algn="l" pos="3975120"/>
                <a:tab algn="l" pos="4968720"/>
                <a:tab algn="l" pos="5962680"/>
                <a:tab algn="l" pos="6956280"/>
                <a:tab algn="l" pos="7950240"/>
                <a:tab algn="l" pos="8943840"/>
                <a:tab algn="l" pos="9937800"/>
                <a:tab algn="l" pos="10931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Switching back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"/>
          <p:cNvSpPr/>
          <p:nvPr/>
        </p:nvSpPr>
        <p:spPr>
          <a:xfrm>
            <a:off x="7664400" y="1643040"/>
            <a:ext cx="257400" cy="127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"/>
          <p:cNvSpPr/>
          <p:nvPr/>
        </p:nvSpPr>
        <p:spPr>
          <a:xfrm>
            <a:off x="7664400" y="1833480"/>
            <a:ext cx="257400" cy="127080"/>
          </a:xfrm>
          <a:prstGeom prst="rect">
            <a:avLst/>
          </a:prstGeom>
          <a:solidFill>
            <a:srgbClr val="90909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"/>
          <p:cNvSpPr/>
          <p:nvPr/>
        </p:nvSpPr>
        <p:spPr>
          <a:xfrm>
            <a:off x="2182680" y="1951200"/>
            <a:ext cx="1852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"/>
          <p:cNvSpPr/>
          <p:nvPr/>
        </p:nvSpPr>
        <p:spPr>
          <a:xfrm>
            <a:off x="5624640" y="1976400"/>
            <a:ext cx="1852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6" name=""/>
          <p:cNvGraphicFramePr/>
          <p:nvPr/>
        </p:nvGraphicFramePr>
        <p:xfrm>
          <a:off x="1236600" y="4600440"/>
          <a:ext cx="2741760" cy="179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36600" y="4600440"/>
                    <a:ext cx="2741760" cy="179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8" name=""/>
          <p:cNvSpPr/>
          <p:nvPr/>
        </p:nvSpPr>
        <p:spPr>
          <a:xfrm>
            <a:off x="2106720" y="2704320"/>
            <a:ext cx="990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9" name=""/>
          <p:cNvSpPr/>
          <p:nvPr/>
        </p:nvSpPr>
        <p:spPr>
          <a:xfrm>
            <a:off x="5210280" y="2666880"/>
            <a:ext cx="98244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rm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"/>
          <p:cNvSpPr/>
          <p:nvPr/>
        </p:nvSpPr>
        <p:spPr>
          <a:xfrm>
            <a:off x="689040" y="2058840"/>
            <a:ext cx="731340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SWITCHING IN THE U.S. HAS BEEN HEALTHY IN C&amp;I, BUT LIMITED IN THE MASS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1" name="McK Measure"/>
          <p:cNvSpPr/>
          <p:nvPr/>
        </p:nvSpPr>
        <p:spPr>
          <a:xfrm>
            <a:off x="687240" y="2306520"/>
            <a:ext cx="4876920" cy="1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 of eligible load switched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McK Footnote"/>
          <p:cNvSpPr/>
          <p:nvPr/>
        </p:nvSpPr>
        <p:spPr>
          <a:xfrm>
            <a:off x="687240" y="6856560"/>
            <a:ext cx="7313760" cy="30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marL="457200" indent="-457200">
              <a:spcAft>
                <a:spcPts val="224"/>
              </a:spcAft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 gas estimates assume 50% switching by all other enrolled participants.  Includes 100% forced switching in Georgia gas market (approximately 1.3 million customers).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American Gas Association; State PUCs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03" name=""/>
          <p:cNvGraphicFramePr/>
          <p:nvPr/>
        </p:nvGraphicFramePr>
        <p:xfrm>
          <a:off x="1231920" y="2824200"/>
          <a:ext cx="2741760" cy="1790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31920" y="2824200"/>
                    <a:ext cx="2741760" cy="179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5" name=""/>
          <p:cNvSpPr/>
          <p:nvPr/>
        </p:nvSpPr>
        <p:spPr>
          <a:xfrm>
            <a:off x="687240" y="3438360"/>
            <a:ext cx="10670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and industrial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6" name=""/>
          <p:cNvSpPr/>
          <p:nvPr/>
        </p:nvSpPr>
        <p:spPr>
          <a:xfrm>
            <a:off x="763560" y="5334120"/>
            <a:ext cx="1901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07" name=""/>
          <p:cNvGraphicFramePr/>
          <p:nvPr/>
        </p:nvGraphicFramePr>
        <p:xfrm>
          <a:off x="4344840" y="4595760"/>
          <a:ext cx="2741760" cy="17906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0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344840" y="4595760"/>
                    <a:ext cx="2741760" cy="179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09" name=""/>
          <p:cNvGraphicFramePr/>
          <p:nvPr/>
        </p:nvGraphicFramePr>
        <p:xfrm>
          <a:off x="4340160" y="2819520"/>
          <a:ext cx="2741760" cy="17906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10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340160" y="2819520"/>
                    <a:ext cx="2741760" cy="179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1" name=""/>
          <p:cNvSpPr/>
          <p:nvPr/>
        </p:nvSpPr>
        <p:spPr>
          <a:xfrm>
            <a:off x="3267000" y="4730760"/>
            <a:ext cx="1352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"/>
          <p:cNvSpPr/>
          <p:nvPr/>
        </p:nvSpPr>
        <p:spPr>
          <a:xfrm flipH="1">
            <a:off x="3011400" y="4835520"/>
            <a:ext cx="201600" cy="201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>
            <a:off x="3679920" y="5002200"/>
            <a:ext cx="5014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"/>
          <p:cNvSpPr/>
          <p:nvPr/>
        </p:nvSpPr>
        <p:spPr>
          <a:xfrm rot="5400000">
            <a:off x="5448240" y="4381560"/>
            <a:ext cx="3200400" cy="380880"/>
          </a:xfrm>
          <a:prstGeom prst="triangle">
            <a:avLst>
              <a:gd name="adj" fmla="val 50000"/>
            </a:avLst>
          </a:prstGeom>
          <a:solidFill>
            <a:srgbClr val="9090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5" name=""/>
          <p:cNvSpPr/>
          <p:nvPr/>
        </p:nvSpPr>
        <p:spPr>
          <a:xfrm>
            <a:off x="7391520" y="3567240"/>
            <a:ext cx="1752480" cy="201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Healthy C&amp;I switching in mature gas markets spurred strong early switching in C&amp;I electricity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 switching extremely low and similar for both fuels when GA forced switching accounted for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16" name=""/>
          <p:cNvGrpSpPr/>
          <p:nvPr/>
        </p:nvGrpSpPr>
        <p:grpSpPr>
          <a:xfrm>
            <a:off x="8567280" y="2060640"/>
            <a:ext cx="576360" cy="183600"/>
            <a:chOff x="8567280" y="2060640"/>
            <a:chExt cx="576360" cy="183600"/>
          </a:xfrm>
        </p:grpSpPr>
        <p:sp>
          <p:nvSpPr>
            <p:cNvPr id="417" name=""/>
            <p:cNvSpPr/>
            <p:nvPr/>
          </p:nvSpPr>
          <p:spPr>
            <a:xfrm>
              <a:off x="8567280" y="2082600"/>
              <a:ext cx="57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ESTIMATE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18" name=""/>
            <p:cNvGrpSpPr/>
            <p:nvPr/>
          </p:nvGrpSpPr>
          <p:grpSpPr>
            <a:xfrm>
              <a:off x="8567640" y="2060640"/>
              <a:ext cx="576000" cy="183600"/>
              <a:chOff x="8567640" y="2060640"/>
              <a:chExt cx="576000" cy="183600"/>
            </a:xfrm>
          </p:grpSpPr>
          <p:sp>
            <p:nvSpPr>
              <p:cNvPr id="419" name=""/>
              <p:cNvSpPr/>
              <p:nvPr/>
            </p:nvSpPr>
            <p:spPr>
              <a:xfrm>
                <a:off x="8567640" y="2060640"/>
                <a:ext cx="57600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8567640" y="2244240"/>
                <a:ext cx="57600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421" name="McK Separator"/>
          <p:cNvSpPr/>
          <p:nvPr/>
        </p:nvSpPr>
        <p:spPr>
          <a:xfrm>
            <a:off x="687240" y="2001960"/>
            <a:ext cx="84823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2" name="McK Annotation"/>
          <p:cNvSpPr/>
          <p:nvPr/>
        </p:nvSpPr>
        <p:spPr>
          <a:xfrm>
            <a:off x="716040" y="1728720"/>
            <a:ext cx="5484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2000-09-15T14:35:54Z</dcterms:created>
  <dc:creator>Jim O'Reilly</dc:creator>
  <dc:description/>
  <dc:language>en-US</dc:language>
  <cp:lastModifiedBy>Jim O'Reilly</cp:lastModifiedBy>
  <cp:lastPrinted>2000-11-20T20:38:34Z</cp:lastPrinted>
  <dcterms:modified xsi:type="dcterms:W3CDTF">2000-11-20T20:51:47Z</dcterms:modified>
  <cp:revision>25</cp:revision>
  <dc:subject/>
  <dc:title>SDG&amp;E PRICE CAP WEIGHTING FACTORS FOR PRICE ESCALATION*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lyPaperSize">
    <vt:bool>1</vt:bool>
  </property>
  <property fmtid="{D5CDD505-2E9C-101B-9397-08002B2CF9AE}" pid="3" name="McKinsey Margins">
    <vt:bool>1</vt:bool>
  </property>
  <property fmtid="{D5CDD505-2E9C-101B-9397-08002B2CF9AE}" pid="4" name="Traditional Objects">
    <vt:bool>1</vt:bool>
  </property>
  <property fmtid="{D5CDD505-2E9C-101B-9397-08002B2CF9AE}" pid="5" name="Use 12-pt Templates">
    <vt:bool>1</vt:bool>
  </property>
</Properties>
</file>