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6858000" cy="9144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1B746F2-BB5C-4C7B-9C79-C67C4B68A7D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14080" y="8331120"/>
            <a:ext cx="142884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343240" y="8331120"/>
            <a:ext cx="21715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4915080" y="8331120"/>
            <a:ext cx="142848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AF57C1C-5628-4D27-AFF9-0275CAF7B52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2171880" y="203040"/>
            <a:ext cx="4686120" cy="946440"/>
          </a:xfrm>
          <a:prstGeom prst="rect">
            <a:avLst/>
          </a:prstGeom>
          <a:solidFill>
            <a:srgbClr val="99cc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Operations 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0" y="2133720"/>
            <a:ext cx="4800600" cy="650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Group Objectives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Have the group able to perform at a high level without my involvement.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Cross train all of the group members on each others books.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Reduce annual expenses of the desk by eliminating one person from the staff.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Keep the OA back page blank.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Obstacles to Achieving Goals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Getting Anne to a managerial comfort level and having the group accept her as a supervisor.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staff is still learning their own books and may be overwhelmed by the additional responsibility.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will put a higher workload on the group and will be difficult when team members are out of the office.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Requires 100% accuracy in booking deals and actively managing the hedges in Sitara to make sure they are getting the desk to mid during the month.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Best Performers in Group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(Possible Successor)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Anne Bike (Possible Successor)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Carole Frank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Employees that Need to Show Improvement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4952880" y="2133720"/>
            <a:ext cx="1905120" cy="662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Completion Date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Monotype Sorts" charset="2"/>
              <a:buChar char="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 30,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31,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April 1,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April 1,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Symbol" charset="2"/>
              <a:buChar char="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828800" y="1523880"/>
            <a:ext cx="2629080" cy="50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 Desk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" name="ENE_C_WHI" descr=""/>
          <p:cNvPicPr/>
          <p:nvPr/>
        </p:nvPicPr>
        <p:blipFill>
          <a:blip r:embed="rId1"/>
          <a:stretch/>
        </p:blipFill>
        <p:spPr>
          <a:xfrm>
            <a:off x="114480" y="304920"/>
            <a:ext cx="628560" cy="914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"/>
          <p:cNvSpPr/>
          <p:nvPr/>
        </p:nvSpPr>
        <p:spPr>
          <a:xfrm flipV="1">
            <a:off x="0" y="4418640"/>
            <a:ext cx="6858000" cy="152280"/>
          </a:xfrm>
          <a:prstGeom prst="rect">
            <a:avLst/>
          </a:prstGeom>
          <a:solidFill>
            <a:srgbClr val="99cc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rot="10800000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2001-03-22T19:51:49Z</dcterms:created>
  <dc:creator>ihogan</dc:creator>
  <dc:description/>
  <dc:language>en-US</dc:language>
  <cp:lastModifiedBy>Darron Giron</cp:lastModifiedBy>
  <cp:lastPrinted>2001-03-22T20:18:06Z</cp:lastPrinted>
  <dcterms:modified xsi:type="dcterms:W3CDTF">2001-04-09T16:36:33Z</dcterms:modified>
  <cp:revision>4</cp:revision>
  <dc:subject/>
  <dc:title>No Slide Title</dc:title>
</cp:coreProperties>
</file>