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_rels/slide1.xml.rels" ContentType="application/vnd.openxmlformats-package.relationships+xml"/>
  <Override PartName="/ppt/slides/slide1.xml" ContentType="application/vnd.openxmlformats-officedocument.presentationml.slide+xml"/>
  <Override PartName="/ppt/_rels/presentation.xml.rels" ContentType="application/vnd.openxmlformats-package.relationships+xml"/>
  <Override PartName="/ppt/media/image1.wmf" ContentType="image/x-wmf"/>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Lst>
  <p:sldSz cx="7131050" cy="9144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569E211E-D933-46F8-ADC1-72436DCE729C}"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534600" y="812520"/>
            <a:ext cx="6062760" cy="15238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534600" y="2641680"/>
            <a:ext cx="6062760" cy="54864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534960" y="8331120"/>
            <a:ext cx="1486080" cy="60984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2436480" y="8331120"/>
            <a:ext cx="2259000" cy="60984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5111640" y="8331120"/>
            <a:ext cx="1486080" cy="60984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4582C8E-C680-469D-B8DA-48870DAAB450}"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5" name="j0106168" descr=""/>
          <p:cNvPicPr/>
          <p:nvPr/>
        </p:nvPicPr>
        <p:blipFill>
          <a:blip r:embed="rId1">
            <a:lum bright="70000" contrast="-70000"/>
          </a:blip>
          <a:stretch/>
        </p:blipFill>
        <p:spPr>
          <a:xfrm>
            <a:off x="0" y="0"/>
            <a:ext cx="7132680" cy="9144000"/>
          </a:xfrm>
          <a:prstGeom prst="rect">
            <a:avLst/>
          </a:prstGeom>
          <a:noFill/>
          <a:ln w="0">
            <a:noFill/>
          </a:ln>
        </p:spPr>
      </p:pic>
      <p:sp>
        <p:nvSpPr>
          <p:cNvPr id="6" name=""/>
          <p:cNvSpPr/>
          <p:nvPr/>
        </p:nvSpPr>
        <p:spPr>
          <a:xfrm>
            <a:off x="1600200" y="6629400"/>
            <a:ext cx="4038480" cy="307440"/>
          </a:xfrm>
          <a:prstGeom prst="rect">
            <a:avLst/>
          </a:prstGeom>
          <a:noFill/>
          <a:ln w="50760">
            <a:solidFill>
              <a:srgbClr val="000000"/>
            </a:solidFill>
            <a:miter/>
          </a:ln>
        </p:spPr>
        <p:style>
          <a:lnRef idx="0"/>
          <a:fillRef idx="0"/>
          <a:effectRef idx="0"/>
          <a:fontRef idx="minor"/>
        </p:style>
        <p:txBody>
          <a:bodyPr lIns="90000" rIns="90000" tIns="46800" bIns="46800" anchor="t">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Due: </a:t>
            </a:r>
            <a:r>
              <a:rPr b="0" lang="en-US" sz="1400" strike="noStrike" u="none">
                <a:solidFill>
                  <a:srgbClr val="000000"/>
                </a:solidFill>
                <a:effectLst/>
                <a:uFillTx/>
                <a:latin typeface="Times New Roman"/>
              </a:rPr>
              <a:t>       </a:t>
            </a:r>
            <a:r>
              <a:rPr b="1" lang="en-US" sz="1400" strike="noStrike" u="none">
                <a:solidFill>
                  <a:srgbClr val="000000"/>
                </a:solidFill>
                <a:effectLst/>
                <a:uFillTx/>
                <a:latin typeface="Times New Roman"/>
              </a:rPr>
              <a:t>12:00 Noon, Monday, September 18</a:t>
            </a:r>
            <a:endParaRPr b="0" lang="en-US" sz="1400" strike="noStrike" u="none">
              <a:solidFill>
                <a:srgbClr val="000000"/>
              </a:solidFill>
              <a:effectLst/>
              <a:uFillTx/>
              <a:latin typeface="Times New Roman"/>
            </a:endParaRPr>
          </a:p>
        </p:txBody>
      </p:sp>
      <p:sp>
        <p:nvSpPr>
          <p:cNvPr id="7" name=""/>
          <p:cNvSpPr/>
          <p:nvPr/>
        </p:nvSpPr>
        <p:spPr>
          <a:xfrm>
            <a:off x="152280" y="7010280"/>
            <a:ext cx="6778800" cy="2160000"/>
          </a:xfrm>
          <a:prstGeom prst="rect">
            <a:avLst/>
          </a:prstGeom>
          <a:noFill/>
          <a:ln w="25560">
            <a:solidFill>
              <a:srgbClr val="000000"/>
            </a:solidFill>
            <a:miter/>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Applicant Information</a:t>
            </a: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Please complete the following in pen:</a:t>
            </a: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Name:</a:t>
            </a:r>
            <a:r>
              <a:rPr b="0" lang="en-US" sz="1200" strike="noStrike" u="sng">
                <a:solidFill>
                  <a:srgbClr val="000000"/>
                </a:solidFill>
                <a:effectLst/>
                <a:uFillTx/>
                <a:latin typeface="Times New Roman"/>
              </a:rPr>
              <a:t>	</a:t>
            </a:r>
            <a:r>
              <a:rPr b="0" lang="en-US" sz="1200" strike="noStrike" u="sng">
                <a:solidFill>
                  <a:srgbClr val="000000"/>
                </a:solidFill>
                <a:effectLst/>
                <a:uFillTx/>
                <a:latin typeface="Times New Roman"/>
              </a:rPr>
              <a:t>	</a:t>
            </a:r>
            <a:r>
              <a:rPr b="0" lang="en-US" sz="1200" strike="noStrike" u="sng">
                <a:solidFill>
                  <a:srgbClr val="000000"/>
                </a:solidFill>
                <a:effectLst/>
                <a:uFillTx/>
                <a:latin typeface="Times New Roman"/>
              </a:rPr>
              <a:t>	</a:t>
            </a:r>
            <a:r>
              <a:rPr b="0" lang="en-US" sz="1200" strike="noStrike" u="none">
                <a:solidFill>
                  <a:srgbClr val="000000"/>
                </a:solidFill>
                <a:effectLst/>
                <a:uFillTx/>
                <a:latin typeface="Times New Roman"/>
              </a:rPr>
              <a:t>    Grad. Date:</a:t>
            </a:r>
            <a:r>
              <a:rPr b="0" lang="en-US" sz="1200" strike="noStrike" u="sng">
                <a:solidFill>
                  <a:srgbClr val="000000"/>
                </a:solidFill>
                <a:effectLst/>
                <a:uFillTx/>
                <a:latin typeface="Times New Roman"/>
              </a:rPr>
              <a:t>	</a:t>
            </a:r>
            <a:r>
              <a:rPr b="0" lang="en-US" sz="1200" strike="noStrike" u="sng">
                <a:solidFill>
                  <a:srgbClr val="000000"/>
                </a:solidFill>
                <a:effectLst/>
                <a:uFillTx/>
                <a:latin typeface="Times New Roman"/>
              </a:rPr>
              <a:t>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Phone:</a:t>
            </a:r>
            <a:r>
              <a:rPr b="0" lang="en-US" sz="1200" strike="noStrike" u="sng">
                <a:solidFill>
                  <a:srgbClr val="000000"/>
                </a:solidFill>
                <a:effectLst/>
                <a:uFillTx/>
                <a:latin typeface="Times New Roman"/>
              </a:rPr>
              <a:t>           </a:t>
            </a:r>
            <a:r>
              <a:rPr b="0" lang="en-US" sz="1200" strike="noStrike" u="sng">
                <a:solidFill>
                  <a:srgbClr val="000000"/>
                </a:solidFill>
                <a:effectLst/>
                <a:uFillTx/>
                <a:latin typeface="Times New Roman"/>
              </a:rPr>
              <a:t>	</a:t>
            </a:r>
            <a:r>
              <a:rPr b="0" lang="en-US" sz="1200" strike="noStrike" u="sng">
                <a:solidFill>
                  <a:srgbClr val="000000"/>
                </a:solidFill>
                <a:effectLst/>
                <a:uFillTx/>
                <a:latin typeface="Times New Roman"/>
              </a:rPr>
              <a:t> </a:t>
            </a:r>
            <a:r>
              <a:rPr b="0" lang="en-US" sz="1200" strike="noStrike" u="sng">
                <a:solidFill>
                  <a:srgbClr val="000000"/>
                </a:solidFill>
                <a:effectLst/>
                <a:uFillTx/>
                <a:latin typeface="Times New Roman"/>
              </a:rPr>
              <a:t>	</a:t>
            </a:r>
            <a:r>
              <a:rPr b="0" lang="en-US" sz="1200" strike="noStrike" u="sng">
                <a:solidFill>
                  <a:srgbClr val="000000"/>
                </a:solidFill>
                <a:effectLst/>
                <a:uFillTx/>
                <a:latin typeface="Times New Roman"/>
              </a:rPr>
              <a:t>                </a:t>
            </a: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Major Area(s) of Study:</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ACCT</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ECON</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EN/MGT</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FIN</a:t>
            </a: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INT’L BUS</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MGT</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MIS</a:t>
            </a:r>
            <a:r>
              <a:rPr b="1" lang="en-US" sz="1200" strike="noStrike" u="none">
                <a:solidFill>
                  <a:srgbClr val="000000"/>
                </a:solidFill>
                <a:effectLst/>
                <a:uFillTx/>
                <a:latin typeface="Times New Roman"/>
              </a:rPr>
              <a:t>	</a:t>
            </a:r>
            <a:r>
              <a:rPr b="1" lang="en-US" sz="1200" strike="noStrike" u="none">
                <a:solidFill>
                  <a:srgbClr val="000000"/>
                </a:solidFill>
                <a:effectLst/>
                <a:uFillTx/>
                <a:latin typeface="Times New Roman"/>
              </a:rPr>
              <a:t>MKT</a:t>
            </a: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Please attach your </a:t>
            </a:r>
            <a:r>
              <a:rPr b="1" lang="en-US" sz="1400" strike="noStrike" u="none">
                <a:solidFill>
                  <a:srgbClr val="000000"/>
                </a:solidFill>
                <a:effectLst/>
                <a:uFillTx/>
                <a:latin typeface="Times New Roman"/>
              </a:rPr>
              <a:t>RESUME</a:t>
            </a:r>
            <a:r>
              <a:rPr b="0" lang="en-US" sz="1200" strike="noStrike" u="none">
                <a:solidFill>
                  <a:srgbClr val="000000"/>
                </a:solidFill>
                <a:effectLst/>
                <a:uFillTx/>
                <a:latin typeface="Times New Roman"/>
              </a:rPr>
              <a:t> to this application.</a:t>
            </a:r>
            <a:endParaRPr b="0" lang="en-US" sz="1200" strike="noStrike" u="none">
              <a:solidFill>
                <a:srgbClr val="000000"/>
              </a:solidFill>
              <a:effectLst/>
              <a:uFillTx/>
              <a:latin typeface="Times New Roman"/>
            </a:endParaRPr>
          </a:p>
        </p:txBody>
      </p:sp>
      <p:sp>
        <p:nvSpPr>
          <p:cNvPr id="8" name=""/>
          <p:cNvSpPr/>
          <p:nvPr/>
        </p:nvSpPr>
        <p:spPr>
          <a:xfrm>
            <a:off x="0" y="0"/>
            <a:ext cx="7132680" cy="33141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27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00"/>
                </a:solidFill>
                <a:effectLst/>
                <a:uFillTx/>
                <a:latin typeface="Copperplate Gothic Bold"/>
              </a:rPr>
              <a:t>ENRON </a:t>
            </a:r>
            <a:endParaRPr b="0" lang="en-US" sz="4400" strike="noStrike" u="none">
              <a:solidFill>
                <a:srgbClr val="000000"/>
              </a:solidFill>
              <a:effectLst/>
              <a:uFillTx/>
              <a:latin typeface="Times New Roman"/>
            </a:endParaRPr>
          </a:p>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Copperplate Gothic Bold"/>
              </a:rPr>
              <a:t>In association with the </a:t>
            </a:r>
            <a:endParaRPr b="0" lang="en-US" sz="1200" strike="noStrike" u="none">
              <a:solidFill>
                <a:srgbClr val="000000"/>
              </a:solidFill>
              <a:effectLst/>
              <a:uFillTx/>
              <a:latin typeface="Times New Roman"/>
            </a:endParaRPr>
          </a:p>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Copperplate Gothic Bold"/>
              </a:rPr>
              <a:t>JCPenney Leadership Center</a:t>
            </a:r>
            <a:endParaRPr b="0" lang="en-US" sz="2400" strike="noStrike" u="none">
              <a:solidFill>
                <a:srgbClr val="000000"/>
              </a:solidFill>
              <a:effectLst/>
              <a:uFillTx/>
              <a:latin typeface="Times New Roman"/>
            </a:endParaRPr>
          </a:p>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Copperplate Gothic Bold"/>
              </a:rPr>
              <a:t>presents</a:t>
            </a:r>
            <a:endParaRPr b="0" lang="en-US" sz="1200" strike="noStrike" u="none">
              <a:solidFill>
                <a:srgbClr val="000000"/>
              </a:solidFill>
              <a:effectLst/>
              <a:uFillTx/>
              <a:latin typeface="Times New Roman"/>
            </a:endParaRPr>
          </a:p>
          <a:p>
            <a:pPr algn="ctr">
              <a:lnSpc>
                <a:spcPct val="100000"/>
              </a:lnSpc>
              <a:spcBef>
                <a:spcPts val="23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800" strike="noStrike" u="none">
                <a:solidFill>
                  <a:srgbClr val="000000"/>
                </a:solidFill>
                <a:effectLst/>
                <a:uFillTx/>
                <a:latin typeface="Copperplate Gothic Bold"/>
              </a:rPr>
              <a:t>“An Evening with Enron”</a:t>
            </a:r>
            <a:endParaRPr b="0" lang="en-US" sz="3800" strike="noStrike" u="none">
              <a:solidFill>
                <a:srgbClr val="000000"/>
              </a:solidFill>
              <a:effectLst/>
              <a:uFillTx/>
              <a:latin typeface="Times New Roman"/>
            </a:endParaRPr>
          </a:p>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Copperplate Gothic Bold"/>
              </a:rPr>
              <a:t>Tuesday, September 19</a:t>
            </a:r>
            <a:endParaRPr b="0" lang="en-US" sz="2400" strike="noStrike" u="none">
              <a:solidFill>
                <a:srgbClr val="000000"/>
              </a:solidFill>
              <a:effectLst/>
              <a:uFillTx/>
              <a:latin typeface="Times New Roman"/>
            </a:endParaRPr>
          </a:p>
        </p:txBody>
      </p:sp>
      <p:sp>
        <p:nvSpPr>
          <p:cNvPr id="9" name=""/>
          <p:cNvSpPr/>
          <p:nvPr/>
        </p:nvSpPr>
        <p:spPr>
          <a:xfrm>
            <a:off x="0" y="3276720"/>
            <a:ext cx="7132680" cy="35035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ea typeface="Arial"/>
              </a:rPr>
              <a:t>Please join us for an evening with Enron including the following events:</a:t>
            </a:r>
            <a:endParaRPr b="0" lang="en-US" sz="1400" strike="noStrike" u="none">
              <a:solidFill>
                <a:srgbClr val="000000"/>
              </a:solidFill>
              <a:effectLst/>
              <a:uFillTx/>
              <a:latin typeface="Times New Roman"/>
            </a:endParaRPr>
          </a:p>
          <a:p>
            <a:pPr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ea typeface="Arial"/>
              </a:rPr>
              <a:t>	</a:t>
            </a:r>
            <a:r>
              <a:rPr b="1" lang="en-US" sz="1300" strike="noStrike" u="none">
                <a:solidFill>
                  <a:srgbClr val="000000"/>
                </a:solidFill>
                <a:effectLst/>
                <a:uFillTx/>
                <a:latin typeface="Arial"/>
                <a:ea typeface="Arial"/>
              </a:rPr>
              <a:t>6:00pm – 7:30pm</a:t>
            </a:r>
            <a:r>
              <a:rPr b="1" lang="en-US" sz="1300" strike="noStrike" u="none">
                <a:solidFill>
                  <a:srgbClr val="000000"/>
                </a:solidFill>
                <a:effectLst/>
                <a:uFillTx/>
                <a:latin typeface="Arial"/>
                <a:ea typeface="Arial"/>
              </a:rPr>
              <a:t>	</a:t>
            </a:r>
            <a:r>
              <a:rPr b="1" lang="en-US" sz="1300" strike="noStrike" u="none">
                <a:solidFill>
                  <a:srgbClr val="000000"/>
                </a:solidFill>
                <a:effectLst/>
                <a:uFillTx/>
                <a:latin typeface="Arial"/>
                <a:ea typeface="Arial"/>
              </a:rPr>
              <a:t>Presentation By Mike McConnell</a:t>
            </a:r>
            <a:r>
              <a:rPr b="1" lang="en-US" sz="1300" strike="noStrike" u="none">
                <a:solidFill>
                  <a:srgbClr val="000000"/>
                </a:solidFill>
                <a:effectLst/>
                <a:uFillTx/>
                <a:latin typeface="Arial"/>
                <a:ea typeface="Arial"/>
              </a:rPr>
              <a:t>	</a:t>
            </a:r>
            <a:r>
              <a:rPr b="1" lang="en-US" sz="1300" strike="noStrike" u="none">
                <a:solidFill>
                  <a:srgbClr val="000000"/>
                </a:solidFill>
                <a:effectLst/>
                <a:uFillTx/>
                <a:latin typeface="Arial"/>
                <a:ea typeface="Arial"/>
              </a:rPr>
              <a:t>	</a:t>
            </a:r>
            <a:r>
              <a:rPr b="1" lang="en-US" sz="1300" strike="noStrike" u="none">
                <a:solidFill>
                  <a:srgbClr val="000000"/>
                </a:solidFill>
                <a:effectLst/>
                <a:uFillTx/>
                <a:latin typeface="Arial"/>
                <a:ea typeface="Arial"/>
              </a:rPr>
              <a:t>	</a:t>
            </a:r>
            <a:r>
              <a:rPr b="1" lang="en-US" sz="1300" strike="noStrike" u="none">
                <a:solidFill>
                  <a:srgbClr val="000000"/>
                </a:solidFill>
                <a:effectLst/>
                <a:uFillTx/>
                <a:latin typeface="Arial"/>
                <a:ea typeface="Arial"/>
              </a:rPr>
              <a:t>	</a:t>
            </a:r>
            <a:r>
              <a:rPr b="1" lang="en-US" sz="1300" strike="noStrike" u="none">
                <a:solidFill>
                  <a:srgbClr val="000000"/>
                </a:solidFill>
                <a:effectLst/>
                <a:uFillTx/>
                <a:latin typeface="Arial"/>
                <a:ea typeface="Arial"/>
              </a:rPr>
              <a:t>	</a:t>
            </a:r>
            <a:r>
              <a:rPr b="1" lang="en-US" sz="1300" strike="noStrike" u="none">
                <a:solidFill>
                  <a:srgbClr val="000000"/>
                </a:solidFill>
                <a:effectLst/>
                <a:uFillTx/>
                <a:latin typeface="Arial"/>
                <a:ea typeface="Arial"/>
              </a:rPr>
              <a:t>President &amp; CEO of Enron Global Markets, L.L.C.</a:t>
            </a:r>
            <a:r>
              <a:rPr b="1" lang="en-US" sz="1300" strike="noStrike" u="none">
                <a:solidFill>
                  <a:srgbClr val="000000"/>
                </a:solidFill>
                <a:effectLst/>
                <a:uFillTx/>
                <a:latin typeface="Arial"/>
                <a:ea typeface="Arial"/>
              </a:rPr>
              <a:t>	</a:t>
            </a:r>
            <a:r>
              <a:rPr b="1" lang="en-US" sz="1300" strike="noStrike" u="none">
                <a:solidFill>
                  <a:srgbClr val="000000"/>
                </a:solidFill>
                <a:effectLst/>
                <a:uFillTx/>
                <a:latin typeface="Arial"/>
                <a:ea typeface="Arial"/>
              </a:rPr>
              <a:t>	</a:t>
            </a:r>
            <a:r>
              <a:rPr b="1" lang="en-US" sz="1300" strike="noStrike" u="none">
                <a:solidFill>
                  <a:srgbClr val="000000"/>
                </a:solidFill>
                <a:effectLst/>
                <a:uFillTx/>
                <a:latin typeface="Arial"/>
                <a:ea typeface="Arial"/>
              </a:rPr>
              <a:t>	</a:t>
            </a:r>
            <a:r>
              <a:rPr b="1" lang="en-US" sz="1300" strike="noStrike" u="none">
                <a:solidFill>
                  <a:srgbClr val="000000"/>
                </a:solidFill>
                <a:effectLst/>
                <a:uFillTx/>
                <a:latin typeface="Arial"/>
                <a:ea typeface="Arial"/>
              </a:rPr>
              <a:t>Meacham Auditorium / Oklahoma Memorial Union</a:t>
            </a:r>
            <a:endParaRPr b="0" lang="en-US" sz="1300" strike="noStrike" u="none">
              <a:solidFill>
                <a:srgbClr val="000000"/>
              </a:solidFill>
              <a:effectLst/>
              <a:uFillTx/>
              <a:latin typeface="Times New Roman"/>
            </a:endParaRPr>
          </a:p>
          <a:p>
            <a:pPr>
              <a:lnSpc>
                <a:spcPct val="100000"/>
              </a:lnSpc>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ea typeface="Arial"/>
              </a:rPr>
              <a:t> </a:t>
            </a:r>
            <a:r>
              <a:rPr b="1" lang="en-US" sz="1300" strike="noStrike" u="none">
                <a:solidFill>
                  <a:srgbClr val="000000"/>
                </a:solidFill>
                <a:effectLst/>
                <a:uFillTx/>
                <a:latin typeface="Arial"/>
                <a:ea typeface="Arial"/>
              </a:rPr>
              <a:t>	</a:t>
            </a:r>
            <a:r>
              <a:rPr b="1" lang="en-US" sz="1300" strike="noStrike" u="none">
                <a:solidFill>
                  <a:srgbClr val="000000"/>
                </a:solidFill>
                <a:effectLst/>
                <a:uFillTx/>
                <a:latin typeface="Arial"/>
                <a:ea typeface="Arial"/>
              </a:rPr>
              <a:t>7:45pm – ???</a:t>
            </a:r>
            <a:r>
              <a:rPr b="1" lang="en-US" sz="1300" strike="noStrike" u="none">
                <a:solidFill>
                  <a:srgbClr val="000000"/>
                </a:solidFill>
                <a:effectLst/>
                <a:uFillTx/>
                <a:latin typeface="Arial"/>
                <a:ea typeface="Arial"/>
              </a:rPr>
              <a:t>	</a:t>
            </a:r>
            <a:r>
              <a:rPr b="1" lang="en-US" sz="1300" strike="noStrike" u="none">
                <a:solidFill>
                  <a:srgbClr val="000000"/>
                </a:solidFill>
                <a:effectLst/>
                <a:uFillTx/>
                <a:latin typeface="Arial"/>
                <a:ea typeface="Arial"/>
              </a:rPr>
              <a:t>Coach’s Restaurant / Pizza, Refreshments, Pool, Etc.</a:t>
            </a:r>
            <a:endParaRPr b="0" lang="en-US" sz="13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Arial"/>
              </a:rPr>
              <a:t>This is your opportunity to hear Mr. Mike McConnell who is a top executive with Enron based in Houston, Texas.  Mike is an outstanding OU graduate who has been a huge success by all measures within Corporate America.  Mike will be presenting a power point presentation including information about Enron Online and we believe you will enjoy it a great deal!</a:t>
            </a:r>
            <a:r>
              <a:rPr b="0" lang="en-US" sz="1000" strike="noStrike" u="none">
                <a:solidFill>
                  <a:srgbClr val="000000"/>
                </a:solidFill>
                <a:effectLst/>
                <a:uFillTx/>
                <a:latin typeface="Arial"/>
                <a:ea typeface="Arial"/>
              </a:rPr>
              <a:t>	</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Arial"/>
              </a:rPr>
              <a:t>Following Mr. McConnell’s presentation, please join him along with other representatives from Enron for a great evening of food and fun at Coach’s Restaurant.  This will be an informal atmosphere allowing you a great opportunity to visit and ask questions regarding employment opportunities with Enron.</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Arial"/>
              </a:rPr>
              <a:t>For five years running, Fortune magazine has named Enron the “Most Innovative Company in America” and last year named them one of the “100 Best Companies to Work for in America.”  Enron has stated they will continue to use their people, knowledge and experience to discover new ways to make energy, communications and infrastructure development better.  Come see why this company has been so successful and why its stock price has skyrocketed!</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31</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2000-09-12T19:05:07Z</dcterms:created>
  <dc:creator>MFPCB Faculty / Staff</dc:creator>
  <dc:description/>
  <dc:language>en-US</dc:language>
  <cp:lastModifiedBy>MFPCB Faculty / Staff</cp:lastModifiedBy>
  <dcterms:modified xsi:type="dcterms:W3CDTF">2000-09-13T11:38:18Z</dcterms:modified>
  <cp:revision>5</cp:revision>
  <dc:subject/>
  <dc:title>PowerPoint Presentation</dc:title>
</cp:coreProperties>
</file>