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57C873C-160E-426F-A51F-F17F20184E7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89A3520-F004-433D-A075-7B148EF5D42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555480" y="1913040"/>
          <a:ext cx="7956720" cy="2619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55480" y="1913040"/>
                    <a:ext cx="7956720" cy="26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1562040" y="2031840"/>
          <a:ext cx="5953320" cy="2557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62040" y="2031840"/>
                    <a:ext cx="5953320" cy="255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"/>
          <p:cNvGraphicFramePr/>
          <p:nvPr/>
        </p:nvGraphicFramePr>
        <p:xfrm>
          <a:off x="471600" y="1301760"/>
          <a:ext cx="8055000" cy="4168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1600" y="1301760"/>
                    <a:ext cx="8055000" cy="416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"/>
          <p:cNvGraphicFramePr/>
          <p:nvPr/>
        </p:nvGraphicFramePr>
        <p:xfrm>
          <a:off x="1714680" y="1052640"/>
          <a:ext cx="5634000" cy="3500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14680" y="1052640"/>
                    <a:ext cx="5634000" cy="35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"/>
          <p:cNvGraphicFramePr/>
          <p:nvPr/>
        </p:nvGraphicFramePr>
        <p:xfrm>
          <a:off x="1600200" y="457200"/>
          <a:ext cx="5638680" cy="5267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0200" y="457200"/>
                    <a:ext cx="5638680" cy="5267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2001-08-22T10:29:43Z</dcterms:created>
  <dc:creator>dyoung</dc:creator>
  <dc:description/>
  <dc:language>en-US</dc:language>
  <cp:lastModifiedBy>mbrassf</cp:lastModifiedBy>
  <cp:lastPrinted>2001-08-24T21:39:18Z</cp:lastPrinted>
  <dcterms:modified xsi:type="dcterms:W3CDTF">2001-08-27T18:01:40Z</dcterms:modified>
  <cp:revision>15</cp:revision>
  <dc:subject/>
  <dc:title>PowerPoint Presentation</dc:title>
</cp:coreProperties>
</file>