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E04482-4CCB-4B1B-A2E4-BFD3AB0C62E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203494-745A-4591-ACA8-BB81FC32B4F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914400" y="533520"/>
          <a:ext cx="7315200" cy="551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533520"/>
                    <a:ext cx="7315200" cy="551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457200" y="533520"/>
          <a:ext cx="8153280" cy="572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533520"/>
                    <a:ext cx="8153280" cy="572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304920" y="304920"/>
          <a:ext cx="8458200" cy="500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04920"/>
                    <a:ext cx="8458200" cy="50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1600200" y="457200"/>
          <a:ext cx="5638680" cy="526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457200"/>
                    <a:ext cx="5638680" cy="526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2001-08-22T10:29:43Z</dcterms:created>
  <dc:creator>dyoung</dc:creator>
  <dc:description/>
  <dc:language>en-US</dc:language>
  <cp:lastModifiedBy>dyoung</cp:lastModifiedBy>
  <dcterms:modified xsi:type="dcterms:W3CDTF">2001-08-22T11:42:01Z</dcterms:modified>
  <cp:revision>6</cp:revision>
  <dc:subject/>
  <dc:title>PowerPoint Presentation</dc:title>
</cp:coreProperties>
</file>