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73152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19280" y="257040"/>
            <a:ext cx="8162640" cy="64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66"/>
              </a:solidFill>
              <a:effectLst/>
              <a:uFillTx/>
              <a:latin typeface="Arial Unicode M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19280" y="1271160"/>
            <a:ext cx="8162640" cy="438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719280" y="1271160"/>
            <a:ext cx="8162640" cy="438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19280" y="257040"/>
            <a:ext cx="8162640" cy="64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 Unicode MS"/>
              </a:rPr>
              <a:t>Click to edit the title text format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 Unicode M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19280" y="1271160"/>
            <a:ext cx="8162640" cy="438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66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550"/>
              </a:spcBef>
              <a:buClr>
                <a:srgbClr val="000066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550"/>
              </a:spcBef>
              <a:buClr>
                <a:srgbClr val="000066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3" marL="1600200" indent="-228600">
              <a:spcBef>
                <a:spcPts val="550"/>
              </a:spcBef>
              <a:buClr>
                <a:srgbClr val="000066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4" marL="2057400" indent="-228600">
              <a:spcBef>
                <a:spcPts val="550"/>
              </a:spcBef>
              <a:buClr>
                <a:srgbClr val="000066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2" name=""/>
          <p:cNvSpPr/>
          <p:nvPr/>
        </p:nvSpPr>
        <p:spPr>
          <a:xfrm>
            <a:off x="0" y="6740640"/>
            <a:ext cx="9601200" cy="56664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3" name=""/>
          <p:cNvSpPr/>
          <p:nvPr/>
        </p:nvSpPr>
        <p:spPr>
          <a:xfrm>
            <a:off x="5052960" y="6855840"/>
            <a:ext cx="393084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Global Risk Management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9066240" y="6811920"/>
            <a:ext cx="444240" cy="452160"/>
            <a:chOff x="9066240" y="6811920"/>
            <a:chExt cx="444240" cy="452160"/>
          </a:xfrm>
        </p:grpSpPr>
        <p:grpSp>
          <p:nvGrpSpPr>
            <p:cNvPr id="5" name=""/>
            <p:cNvGrpSpPr/>
            <p:nvPr/>
          </p:nvGrpSpPr>
          <p:grpSpPr>
            <a:xfrm>
              <a:off x="9066240" y="6978960"/>
              <a:ext cx="444240" cy="285120"/>
              <a:chOff x="9066240" y="6978960"/>
              <a:chExt cx="444240" cy="285120"/>
            </a:xfrm>
          </p:grpSpPr>
          <p:sp>
            <p:nvSpPr>
              <p:cNvPr id="6" name=""/>
              <p:cNvSpPr/>
              <p:nvPr/>
            </p:nvSpPr>
            <p:spPr>
              <a:xfrm>
                <a:off x="9066240" y="6980040"/>
                <a:ext cx="88920" cy="9036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9109440" y="7024320"/>
                <a:ext cx="94680" cy="961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9251640" y="7168680"/>
                <a:ext cx="94320" cy="954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9214920" y="7129800"/>
                <a:ext cx="3960" cy="144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9214920" y="7074360"/>
                <a:ext cx="28800" cy="572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9159120" y="7076160"/>
                <a:ext cx="55800" cy="932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440" bIns="46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9251280" y="7129800"/>
                <a:ext cx="37800" cy="723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560" bIns="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9213840" y="7134120"/>
                <a:ext cx="37440" cy="723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560" bIns="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9333720" y="6978960"/>
                <a:ext cx="176760" cy="227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Unicode MS"/>
                </a:endParaRPr>
              </a:p>
            </p:txBody>
          </p:sp>
        </p:grpSp>
        <p:sp>
          <p:nvSpPr>
            <p:cNvPr id="15" name=""/>
            <p:cNvSpPr/>
            <p:nvPr/>
          </p:nvSpPr>
          <p:spPr>
            <a:xfrm>
              <a:off x="9123480" y="6811920"/>
              <a:ext cx="223560" cy="227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9253440" y="6895080"/>
              <a:ext cx="176040" cy="2278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endParaRPr>
            </a:p>
          </p:txBody>
        </p:sp>
      </p:grpSp>
      <p:sp>
        <p:nvSpPr>
          <p:cNvPr id="17" name=""/>
          <p:cNvSpPr/>
          <p:nvPr/>
        </p:nvSpPr>
        <p:spPr>
          <a:xfrm>
            <a:off x="125280" y="6951600"/>
            <a:ext cx="625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11/01/01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609480" y="533520"/>
          <a:ext cx="8686800" cy="601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533520"/>
                    <a:ext cx="8686800" cy="601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"/>
          <p:cNvSpPr/>
          <p:nvPr/>
        </p:nvSpPr>
        <p:spPr>
          <a:xfrm>
            <a:off x="282600" y="0"/>
            <a:ext cx="960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  <a:ea typeface="Arial Unicode MS"/>
              </a:rPr>
              <a:t>Enron Net Works LLC</a:t>
            </a:r>
            <a:br>
              <a:rPr sz="1200"/>
            </a:b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  <a:ea typeface="Arial Unicode MS"/>
              </a:rPr>
              <a:t> Global Data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7848720" y="5562720"/>
            <a:ext cx="1545840" cy="1052280"/>
            <a:chOff x="7848720" y="5562720"/>
            <a:chExt cx="1545840" cy="1052280"/>
          </a:xfrm>
        </p:grpSpPr>
        <p:sp>
          <p:nvSpPr>
            <p:cNvPr id="25" name=""/>
            <p:cNvSpPr/>
            <p:nvPr/>
          </p:nvSpPr>
          <p:spPr>
            <a:xfrm>
              <a:off x="7848720" y="5562720"/>
              <a:ext cx="1545840" cy="10472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7857360" y="5606640"/>
              <a:ext cx="1264680" cy="1008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Interns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2001-08-30T14:16:29Z</dcterms:created>
  <dc:creator>ABoals</dc:creator>
  <dc:description/>
  <dc:language>en-US</dc:language>
  <cp:lastModifiedBy>ABoals</cp:lastModifiedBy>
  <dcterms:modified xsi:type="dcterms:W3CDTF">2001-11-13T13:17:47Z</dcterms:modified>
  <cp:revision>88</cp:revision>
  <dc:subject/>
  <dc:title>PowerPoint Presentation</dc:title>
</cp:coreProperties>
</file>