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273A02-F8B9-4ACB-8F56-D7E2FA064A1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EC24C1-6046-469A-AB2B-226CF9B72EC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04920" y="98280"/>
          <a:ext cx="8534160" cy="6661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98280"/>
                    <a:ext cx="8534160" cy="666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762120" y="179280"/>
          <a:ext cx="8153280" cy="667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79280"/>
                    <a:ext cx="8153280" cy="667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228600" y="147600"/>
          <a:ext cx="8763120" cy="6507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7600"/>
                    <a:ext cx="8763120" cy="650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228600" y="268200"/>
          <a:ext cx="8610480" cy="637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68200"/>
                    <a:ext cx="8610480" cy="637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152280" y="41400"/>
          <a:ext cx="8991720" cy="6662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41400"/>
                    <a:ext cx="8991720" cy="66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0" y="298440"/>
          <a:ext cx="8991720" cy="636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98440"/>
                    <a:ext cx="8991720" cy="636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152280" y="147600"/>
          <a:ext cx="8839440" cy="6562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47600"/>
                    <a:ext cx="8839440" cy="656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152280" y="33480"/>
          <a:ext cx="8991720" cy="667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33480"/>
                    <a:ext cx="8991720" cy="667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1600200" y="0"/>
          <a:ext cx="7162920" cy="6740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0"/>
                    <a:ext cx="7162920" cy="674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2001-08-06T18:58:35Z</dcterms:created>
  <dc:creator>twrigh3</dc:creator>
  <dc:description/>
  <dc:language>en-US</dc:language>
  <cp:lastModifiedBy>mmcvick</cp:lastModifiedBy>
  <dcterms:modified xsi:type="dcterms:W3CDTF">2001-08-31T20:09:18Z</dcterms:modified>
  <cp:revision>5</cp:revision>
  <dc:subject/>
  <dc:title>PowerPoint Presentation</dc:title>
</cp:coreProperties>
</file>