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8EFE12-7EC1-4DCE-998E-DFF65351165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E06DBC-408D-440B-A569-8263691262D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52280" y="228600"/>
          <a:ext cx="8763120" cy="647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28600"/>
                    <a:ext cx="876312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2000-11-02T15:25:02Z</dcterms:created>
  <dc:creator>caguila</dc:creator>
  <dc:description/>
  <dc:language>en-US</dc:language>
  <cp:lastModifiedBy>caguila</cp:lastModifiedBy>
  <cp:lastPrinted>2000-11-03T15:55:44Z</cp:lastPrinted>
  <dcterms:modified xsi:type="dcterms:W3CDTF">2000-11-03T15:55:48Z</dcterms:modified>
  <cp:revision>4</cp:revision>
  <dc:subject/>
  <dc:title>No Slide Title</dc:title>
</cp:coreProperties>
</file>