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F518E9-0E13-4B89-BBCA-21D84108541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C76B5E-F926-4450-85B8-2C9A1B570EC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36816A-B79C-4352-8E8D-DECD874B2E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6CF6B6-991E-493B-99C7-DC9BD30830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248160"/>
            <a:ext cx="1905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5294CC-5AC3-4ECF-A2AC-3C2F07A3B1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Wh" descr=""/>
          <p:cNvPicPr/>
          <p:nvPr/>
        </p:nvPicPr>
        <p:blipFill>
          <a:blip r:embed="rId2"/>
          <a:stretch/>
        </p:blipFill>
        <p:spPr>
          <a:xfrm>
            <a:off x="7620120" y="5715000"/>
            <a:ext cx="761760" cy="749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7720" y="1066320"/>
            <a:ext cx="762012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 Data on California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4343040"/>
            <a:ext cx="64008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For additional information contact bryan.gottfredson@enron.com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x52430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Summary, Continued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609480" indent="-6094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following Companies appear on at least ONE of the previous Top 10 Lists, and are involved in a Class Action Suit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Energy Trading and Marketing     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 Power 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Company Energy 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Energy Services 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– Only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Williams Energy Service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appears on both Top 10 Lists, and is involved in a Class Action Suit.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*The data in this report will be updated as the information is made accessible by those parties involved.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3791CE-AC47-4D3A-AC74-EB7F408BC9E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Wholesale Revenues Above “Competitive Market” Baseline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CDWR Long-Term Contracts Counterparties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Defendants in Class Action Suits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Large Positions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766E75-EF7D-4879-BD6E-5A4319A3075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Accountability List</a:t>
            </a:r>
            <a:br>
              <a:rPr sz="3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FERC-Jurisdictional Generators Estimated Wholesale Revenues Above Competitive Market Baseline (pre and post Oct.,2000)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38080" y="6095880"/>
            <a:ext cx="67057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Letter from Terry Winter, CAISO CEO to Congressmen Burton and Ose, 6/6/01.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These numbers are expected to be updated by 8/17/01.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2057400" y="1828800"/>
          <a:ext cx="4971960" cy="3895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1828800"/>
                    <a:ext cx="4971960" cy="389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F61249-D342-4B78-A09B-31EE446D9D3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Accountability List (continued)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2057400" y="2362320"/>
          <a:ext cx="4971960" cy="3409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2362320"/>
                    <a:ext cx="4971960" cy="340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" name=""/>
          <p:cNvGraphicFramePr/>
          <p:nvPr/>
        </p:nvGraphicFramePr>
        <p:xfrm>
          <a:off x="2057400" y="2057400"/>
          <a:ext cx="49719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057400" y="2057400"/>
                    <a:ext cx="49719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D843AB-E18D-4D02-AC98-B9389133921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2014560" y="2752560"/>
          <a:ext cx="5114880" cy="1352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14560" y="2752560"/>
                    <a:ext cx="5114880" cy="13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1C4FE4-E45A-44A0-8117-E33BD2A68FD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CDWR Long-Term Contracts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6172200"/>
            <a:ext cx="4267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State Controller’s Office (www.sco.ca.gov)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1600200" y="1676520"/>
          <a:ext cx="5962680" cy="4219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676520"/>
                    <a:ext cx="5962680" cy="421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736A03-C340-43F9-A59E-4F42608FE7E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Term Contracts (continued)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1600200" y="1676520"/>
          <a:ext cx="5962680" cy="45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676520"/>
                    <a:ext cx="5962680" cy="45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" name=""/>
          <p:cNvGraphicFramePr/>
          <p:nvPr/>
        </p:nvGraphicFramePr>
        <p:xfrm>
          <a:off x="1600200" y="2133720"/>
          <a:ext cx="5962680" cy="29239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00200" y="2133720"/>
                    <a:ext cx="5962680" cy="292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8D7C81-787D-4B69-A76E-320252A21D3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Listing of Defendants in Class Action Suits Against PG&amp;E:</a:t>
            </a:r>
            <a:br>
              <a:rPr sz="1400"/>
            </a:br>
            <a:br>
              <a:rPr sz="14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38098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Energy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National Energy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 Power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Power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64796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Resources,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Company Energy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energy, Inc. (now Mirant Corp.)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energy Marketing and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energy Services,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energy Trading and Marketing,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NRG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States Power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XCEL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520" y="5791320"/>
            <a:ext cx="693396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Pier 23 Restaurant, A California Partnership, On Behalf of Itself and All Others Similarly Situated vs. PG&amp;E Energy Trading, et al.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We are currently working with our legal team to identify similar suits.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6F7240-A617-4E04-9D2A-84978C453B1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Table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57200" y="1600200"/>
            <a:ext cx="8381880" cy="441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10, CA Accountability List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10, Largest Long-Term Contracts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Energy Services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1. High Desert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Energy Trading. &amp; Marketing.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2. Calpine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Company Energy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3. Alliance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Services, Inc.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4. Coral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Clearinghouse, Inc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5. Dynegy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British Columbia Power Exchange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6. Williams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Calpine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7. Allegheny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 Trading/SDG&amp;E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8. Sunrise Power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Avista Energy Inc.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9. Pinnacle West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Portland General Electric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10. Mirant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(11.) Enron Energy Services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7CD685-04B1-4522-A557-5FC5E1C7BCF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2001-08-14T13:54:35Z</dcterms:created>
  <dc:creator>Bryan Gottfredson</dc:creator>
  <dc:description/>
  <dc:language>en-US</dc:language>
  <cp:lastModifiedBy>Bryan Gottfredson</cp:lastModifiedBy>
  <dcterms:modified xsi:type="dcterms:W3CDTF">2001-08-16T19:30:45Z</dcterms:modified>
  <cp:revision>64</cp:revision>
  <dc:subject/>
  <dc:title>Numbers for the California solution </dc:title>
</cp:coreProperties>
</file>