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1DF00C-4BAB-464C-ABCE-505915C72D5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217B29-EF56-466D-95CA-D0F385D99A7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4DC235-FC07-42C0-B21A-64595978CDD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FAC199-9EF4-427D-8459-FA0B2D1F220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DDD5403-7783-4426-B3EA-BB8105F1803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Numbers for the California Solution</a:t>
            </a: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 information: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Bryan.Gottfredson@enron.com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x52430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3.0 Background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3.0 is from a class-action suit that defines defendants who are likely to be involved in other, similar suits.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are currently working with our legal team to find other suits of the same nature.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Accountability List</a:t>
            </a:r>
            <a:br>
              <a:rPr sz="3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FERC-Jurisdictional Generators Estimated Wholesale Revenues Above Competitive Market Baseline (pre and post Oct.,2000)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2438280" y="2362320"/>
          <a:ext cx="4276800" cy="3733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8280" y="2362320"/>
                    <a:ext cx="4276800" cy="3733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8" name=""/>
          <p:cNvGraphicFramePr/>
          <p:nvPr/>
        </p:nvGraphicFramePr>
        <p:xfrm>
          <a:off x="2438280" y="2057400"/>
          <a:ext cx="427680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438280" y="2057400"/>
                    <a:ext cx="427680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380880" y="228600"/>
            <a:ext cx="1447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1.0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Accountability List, Continued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2438280" y="2209680"/>
          <a:ext cx="4276800" cy="3409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8280" y="2209680"/>
                    <a:ext cx="4276800" cy="340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" name=""/>
          <p:cNvGraphicFramePr/>
          <p:nvPr/>
        </p:nvGraphicFramePr>
        <p:xfrm>
          <a:off x="2438280" y="1905120"/>
          <a:ext cx="4276800" cy="333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438280" y="1905120"/>
                    <a:ext cx="4276800" cy="3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457200" y="228600"/>
            <a:ext cx="1523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1.0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Totals From CA DWR Accountability List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2209680" y="2209680"/>
          <a:ext cx="4762800" cy="600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09680" y="2209680"/>
                    <a:ext cx="4762800" cy="60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0" name=""/>
          <p:cNvGraphicFramePr/>
          <p:nvPr/>
        </p:nvGraphicFramePr>
        <p:xfrm>
          <a:off x="2209680" y="3124080"/>
          <a:ext cx="4762800" cy="6001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09680" y="3124080"/>
                    <a:ext cx="4762800" cy="60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1.0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1.0 was derived from a June 6, 2001 letter from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Terry M. Winter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CEO –CA ISO, to Congressmen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Burton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(Chairman, Government Reform Committee) and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Ose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(Chairman, Subcommittee on Energy Policy,Natural resources and Regulatory Affairs).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letter was written as a follow-up to Mr. Winter’s testimony on April 10, 2001 at a hearing of the Subcommittee on Energy Policy, Natural Resources and Regulatory Affairs in Sacramento, CA.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FERC is Currently in Session and these numbers will most likely be updated by Friday (8-17-01).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 DWR Long-Term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Contracts*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04920" y="380880"/>
            <a:ext cx="190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Table 2.0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" name=""/>
          <p:cNvGraphicFramePr/>
          <p:nvPr/>
        </p:nvGraphicFramePr>
        <p:xfrm>
          <a:off x="1600200" y="2133720"/>
          <a:ext cx="5962680" cy="3409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2133720"/>
                    <a:ext cx="5962680" cy="3409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 Term Contracts, Continued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1600200" y="2514600"/>
          <a:ext cx="5962680" cy="3895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2514600"/>
                    <a:ext cx="5962680" cy="389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1" name=""/>
          <p:cNvGraphicFramePr/>
          <p:nvPr/>
        </p:nvGraphicFramePr>
        <p:xfrm>
          <a:off x="1600200" y="1981080"/>
          <a:ext cx="5962680" cy="495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600200" y="1981080"/>
                    <a:ext cx="5962680" cy="49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228600" y="304920"/>
            <a:ext cx="1295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Table 2.0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Table 2.0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The previous table was derived form the California State Controller’s Office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a more detailed summary, please contact Bryan.Gottfredson@enron.com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Listing of Defendants in Class Action Suits:</a:t>
            </a:r>
            <a:br>
              <a:rPr sz="1400"/>
            </a:b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 Pier 23 Restaurant, A California Partnership, On Behalf of Itself and All Others Similarly Situated (Plaintiffs)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vs.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Energy Trading, et al.  (Defendants)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Energy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National Energy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Corporation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 Energy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 Energy Resources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 Energy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Dynegy Power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Dynegy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Power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 Energy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 Energy Resources, 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 energy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Company Energy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energy, Inc. (now Mirant Corp.)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Williams energy Marketing and 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Williams energy Services,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Williams Companies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Duke energy Trading and Marketing,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NRG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States Power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XCEL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04920" y="228600"/>
            <a:ext cx="1752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List 3.0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2001-08-14T13:54:35Z</dcterms:created>
  <dc:creator>Bryan Gottfredson</dc:creator>
  <dc:description/>
  <dc:language>en-US</dc:language>
  <cp:lastModifiedBy>Bryan Gottfredson</cp:lastModifiedBy>
  <dcterms:modified xsi:type="dcterms:W3CDTF">2001-08-15T14:26:07Z</dcterms:modified>
  <cp:revision>45</cp:revision>
  <dc:subject/>
  <dc:title>Numbers for the California solution </dc:title>
</cp:coreProperties>
</file>